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 id="2147483658" r:id="rId2"/>
    <p:sldMasterId id="2147483670" r:id="rId3"/>
  </p:sldMasterIdLst>
  <p:notesMasterIdLst>
    <p:notesMasterId r:id="rId28"/>
  </p:notesMasterIdLst>
  <p:sldIdLst>
    <p:sldId id="299" r:id="rId4"/>
    <p:sldId id="257" r:id="rId5"/>
    <p:sldId id="260" r:id="rId6"/>
    <p:sldId id="297" r:id="rId7"/>
    <p:sldId id="259" r:id="rId8"/>
    <p:sldId id="300" r:id="rId9"/>
    <p:sldId id="301" r:id="rId10"/>
    <p:sldId id="258" r:id="rId11"/>
    <p:sldId id="272" r:id="rId12"/>
    <p:sldId id="256" r:id="rId13"/>
    <p:sldId id="283" r:id="rId14"/>
    <p:sldId id="285" r:id="rId15"/>
    <p:sldId id="302" r:id="rId16"/>
    <p:sldId id="303" r:id="rId17"/>
    <p:sldId id="304" r:id="rId18"/>
    <p:sldId id="305" r:id="rId19"/>
    <p:sldId id="279" r:id="rId20"/>
    <p:sldId id="306" r:id="rId21"/>
    <p:sldId id="307" r:id="rId22"/>
    <p:sldId id="308" r:id="rId23"/>
    <p:sldId id="309" r:id="rId24"/>
    <p:sldId id="262" r:id="rId25"/>
    <p:sldId id="271" r:id="rId26"/>
    <p:sldId id="288" r:id="rId27"/>
  </p:sldIdLst>
  <p:sldSz cx="9144000" cy="5143500" type="screen16x9"/>
  <p:notesSz cx="6858000" cy="9144000"/>
  <p:embeddedFontLst>
    <p:embeddedFont>
      <p:font typeface="Amatic SC" panose="00000500000000000000" pitchFamily="2" charset="-79"/>
      <p:regular r:id="rId29"/>
      <p:bold r:id="rId30"/>
    </p:embeddedFont>
    <p:embeddedFont>
      <p:font typeface="Arial Rounded MT Bold" panose="020F0704030504030204" pitchFamily="34" charset="0"/>
      <p:regular r:id="rId31"/>
    </p:embeddedFont>
    <p:embeddedFont>
      <p:font typeface="Bahnschrift Light" panose="020B0502040204020203" pitchFamily="34" charset="0"/>
      <p:regular r:id="rId32"/>
    </p:embeddedFont>
    <p:embeddedFont>
      <p:font typeface="Bahnschrift Light Condensed" panose="020B0502040204020203" pitchFamily="34" charset="0"/>
      <p:regular r:id="rId33"/>
    </p:embeddedFont>
    <p:embeddedFont>
      <p:font typeface="Bahnschrift Light SemiCondensed" panose="020B0502040204020203" pitchFamily="34" charset="0"/>
      <p:regular r:id="rId34"/>
    </p:embeddedFont>
    <p:embeddedFont>
      <p:font typeface="Bebas Neue" panose="020B0604020202020204" charset="0"/>
      <p:regular r:id="rId35"/>
    </p:embeddedFont>
    <p:embeddedFont>
      <p:font typeface="Bodoni MT Condensed" panose="02070606080606020203" pitchFamily="18" charset="0"/>
      <p:regular r:id="rId36"/>
      <p:bold r:id="rId37"/>
      <p:italic r:id="rId38"/>
      <p:boldItalic r:id="rId39"/>
    </p:embeddedFont>
    <p:embeddedFont>
      <p:font typeface="Calibri" panose="020F0502020204030204" pitchFamily="34" charset="0"/>
      <p:regular r:id="rId40"/>
      <p:bold r:id="rId41"/>
      <p:italic r:id="rId42"/>
      <p:boldItalic r:id="rId43"/>
    </p:embeddedFont>
    <p:embeddedFont>
      <p:font typeface="IBM Plex Sans Condensed" panose="020B0506050203000203" pitchFamily="34" charset="0"/>
      <p:regular r:id="rId44"/>
      <p:bold r:id="rId45"/>
      <p:italic r:id="rId46"/>
      <p:boldItalic r:id="rId47"/>
    </p:embeddedFont>
    <p:embeddedFont>
      <p:font typeface="Lexend Deca" panose="020B0604020202020204" charset="0"/>
      <p:regular r:id="rId48"/>
    </p:embeddedFont>
    <p:embeddedFont>
      <p:font typeface="Merriweather" panose="000005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7B9036-0881-475A-ADF6-831E9562A627}">
  <a:tblStyle styleId="{5C7B9036-0881-475A-ADF6-831E9562A6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57EC41A-727B-416F-B59B-BBC701B8EA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56"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1.fntdata"/><Relationship Id="rId21" Type="http://schemas.openxmlformats.org/officeDocument/2006/relationships/slide" Target="slides/slide18.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23.fntdata"/><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biserica" userId="ac9db1da4e07608b" providerId="LiveId" clId="{72CF7835-564E-48FE-97A7-CD21141ED1B8}"/>
    <pc:docChg chg="addSld modSld">
      <pc:chgData name="maria biserica" userId="ac9db1da4e07608b" providerId="LiveId" clId="{72CF7835-564E-48FE-97A7-CD21141ED1B8}" dt="2022-01-06T12:10:35.573" v="11" actId="1076"/>
      <pc:docMkLst>
        <pc:docMk/>
      </pc:docMkLst>
      <pc:sldChg chg="modSp mod">
        <pc:chgData name="maria biserica" userId="ac9db1da4e07608b" providerId="LiveId" clId="{72CF7835-564E-48FE-97A7-CD21141ED1B8}" dt="2022-01-06T12:08:30.302" v="3" actId="1076"/>
        <pc:sldMkLst>
          <pc:docMk/>
          <pc:sldMk cId="0" sldId="256"/>
        </pc:sldMkLst>
        <pc:spChg chg="mod">
          <ac:chgData name="maria biserica" userId="ac9db1da4e07608b" providerId="LiveId" clId="{72CF7835-564E-48FE-97A7-CD21141ED1B8}" dt="2022-01-06T12:08:30.302" v="3" actId="1076"/>
          <ac:spMkLst>
            <pc:docMk/>
            <pc:sldMk cId="0" sldId="256"/>
            <ac:spMk id="6" creationId="{B70FE634-8E65-4B76-A0E3-306CD4FF3E8C}"/>
          </ac:spMkLst>
        </pc:spChg>
      </pc:sldChg>
      <pc:sldChg chg="addSp modSp new">
        <pc:chgData name="maria biserica" userId="ac9db1da4e07608b" providerId="LiveId" clId="{72CF7835-564E-48FE-97A7-CD21141ED1B8}" dt="2022-01-06T12:10:35.573" v="11" actId="1076"/>
        <pc:sldMkLst>
          <pc:docMk/>
          <pc:sldMk cId="3098453583" sldId="302"/>
        </pc:sldMkLst>
        <pc:spChg chg="add">
          <ac:chgData name="maria biserica" userId="ac9db1da4e07608b" providerId="LiveId" clId="{72CF7835-564E-48FE-97A7-CD21141ED1B8}" dt="2022-01-06T12:10:17.158" v="5"/>
          <ac:spMkLst>
            <pc:docMk/>
            <pc:sldMk cId="3098453583" sldId="302"/>
            <ac:spMk id="4" creationId="{A82ED7C8-3FC9-4A1D-82CC-F2323CA118E7}"/>
          </ac:spMkLst>
        </pc:spChg>
        <pc:spChg chg="add">
          <ac:chgData name="maria biserica" userId="ac9db1da4e07608b" providerId="LiveId" clId="{72CF7835-564E-48FE-97A7-CD21141ED1B8}" dt="2022-01-06T12:10:17.158" v="5"/>
          <ac:spMkLst>
            <pc:docMk/>
            <pc:sldMk cId="3098453583" sldId="302"/>
            <ac:spMk id="5" creationId="{5E32A457-9249-4821-A8BB-BAA9C3F05C8E}"/>
          </ac:spMkLst>
        </pc:spChg>
        <pc:spChg chg="add">
          <ac:chgData name="maria biserica" userId="ac9db1da4e07608b" providerId="LiveId" clId="{72CF7835-564E-48FE-97A7-CD21141ED1B8}" dt="2022-01-06T12:10:17.158" v="5"/>
          <ac:spMkLst>
            <pc:docMk/>
            <pc:sldMk cId="3098453583" sldId="302"/>
            <ac:spMk id="6" creationId="{2013CA7C-C9F2-4E78-BAA9-65A0A185C029}"/>
          </ac:spMkLst>
        </pc:spChg>
        <pc:picChg chg="add mod">
          <ac:chgData name="maria biserica" userId="ac9db1da4e07608b" providerId="LiveId" clId="{72CF7835-564E-48FE-97A7-CD21141ED1B8}" dt="2022-01-06T12:10:35.573" v="11" actId="1076"/>
          <ac:picMkLst>
            <pc:docMk/>
            <pc:sldMk cId="3098453583" sldId="302"/>
            <ac:picMk id="1025" creationId="{606C91EE-853A-4586-B47E-B89047186FE3}"/>
          </ac:picMkLst>
        </pc:picChg>
        <pc:picChg chg="add mod">
          <ac:chgData name="maria biserica" userId="ac9db1da4e07608b" providerId="LiveId" clId="{72CF7835-564E-48FE-97A7-CD21141ED1B8}" dt="2022-01-06T12:10:25.293" v="7" actId="1076"/>
          <ac:picMkLst>
            <pc:docMk/>
            <pc:sldMk cId="3098453583" sldId="302"/>
            <ac:picMk id="1026" creationId="{91720660-9862-4C43-9110-3C3CFB0A772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162296235756458"/>
          <c:y val="4.9883308052458532E-2"/>
          <c:w val="0.65020313561020249"/>
          <c:h val="0.90023338389508289"/>
        </c:manualLayout>
      </c:layout>
      <c:doughnut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CEC-497A-8E16-8A8EC03AD06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CEC-497A-8E16-8A8EC03AD06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CEC-497A-8E16-8A8EC03AD06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CEC-497A-8E16-8A8EC03AD06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CEC-497A-8E16-8A8EC03AD06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CEC-497A-8E16-8A8EC03AD06A}"/>
              </c:ext>
            </c:extLst>
          </c:dPt>
          <c:cat>
            <c:strRef>
              <c:f>Sheet1!$A$2:$A$7</c:f>
              <c:strCache>
                <c:ptCount val="6"/>
                <c:pt idx="0">
                  <c:v>1st Qtr</c:v>
                </c:pt>
                <c:pt idx="1">
                  <c:v>2nd Qtr</c:v>
                </c:pt>
                <c:pt idx="2">
                  <c:v>3rd Qtr</c:v>
                </c:pt>
                <c:pt idx="3">
                  <c:v>4th Qtr</c:v>
                </c:pt>
                <c:pt idx="4">
                  <c:v>5</c:v>
                </c:pt>
                <c:pt idx="5">
                  <c:v>6</c:v>
                </c:pt>
              </c:strCache>
            </c:strRef>
          </c:cat>
          <c:val>
            <c:numRef>
              <c:f>Sheet1!$B$2:$B$7</c:f>
              <c:numCache>
                <c:formatCode>General</c:formatCode>
                <c:ptCount val="6"/>
                <c:pt idx="0">
                  <c:v>5</c:v>
                </c:pt>
                <c:pt idx="1">
                  <c:v>5</c:v>
                </c:pt>
                <c:pt idx="2">
                  <c:v>5</c:v>
                </c:pt>
                <c:pt idx="3">
                  <c:v>5</c:v>
                </c:pt>
                <c:pt idx="4">
                  <c:v>5</c:v>
                </c:pt>
                <c:pt idx="5">
                  <c:v>5</c:v>
                </c:pt>
              </c:numCache>
            </c:numRef>
          </c:val>
          <c:extLst>
            <c:ext xmlns:c16="http://schemas.microsoft.com/office/drawing/2014/chart" uri="{C3380CC4-5D6E-409C-BE32-E72D297353CC}">
              <c16:uniqueId val="{00000000-9E86-4C35-BD30-2161CED1FF4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c2e6846af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c2e6846af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c2e6846af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c2e6846af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453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514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438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c2e6846af6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c2e6846af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4"/>
        <p:cNvGrpSpPr/>
        <p:nvPr/>
      </p:nvGrpSpPr>
      <p:grpSpPr>
        <a:xfrm>
          <a:off x="0" y="0"/>
          <a:ext cx="0" cy="0"/>
          <a:chOff x="0" y="0"/>
          <a:chExt cx="0" cy="0"/>
        </a:xfrm>
      </p:grpSpPr>
      <p:sp>
        <p:nvSpPr>
          <p:cNvPr id="1965" name="Google Shape;196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6" name="Google Shape;196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79100" y="1137350"/>
            <a:ext cx="4959600" cy="2868900"/>
          </a:xfrm>
          <a:prstGeom prst="rect">
            <a:avLst/>
          </a:prstGeom>
        </p:spPr>
        <p:txBody>
          <a:bodyPr spcFirstLastPara="1" wrap="square" lIns="0" tIns="0" rIns="0" bIns="0" anchor="ctr" anchorCtr="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80"/>
        <p:cNvGrpSpPr/>
        <p:nvPr/>
      </p:nvGrpSpPr>
      <p:grpSpPr>
        <a:xfrm>
          <a:off x="0" y="0"/>
          <a:ext cx="0" cy="0"/>
          <a:chOff x="0" y="0"/>
          <a:chExt cx="0" cy="0"/>
        </a:xfrm>
      </p:grpSpPr>
      <p:sp>
        <p:nvSpPr>
          <p:cNvPr id="481" name="Google Shape;481;p4"/>
          <p:cNvSpPr txBox="1">
            <a:spLocks noGrp="1"/>
          </p:cNvSpPr>
          <p:nvPr>
            <p:ph type="body" idx="1"/>
          </p:nvPr>
        </p:nvSpPr>
        <p:spPr>
          <a:xfrm>
            <a:off x="1832400" y="1990350"/>
            <a:ext cx="5479200" cy="819900"/>
          </a:xfrm>
          <a:prstGeom prst="rect">
            <a:avLst/>
          </a:prstGeom>
        </p:spPr>
        <p:txBody>
          <a:bodyPr spcFirstLastPara="1" wrap="square" lIns="91425" tIns="91425" rIns="91425" bIns="91425" anchor="ctr" anchorCtr="0">
            <a:noAutofit/>
          </a:bodyPr>
          <a:lstStyle>
            <a:lvl1pPr marL="457200" lvl="0" indent="-355600" algn="ctr" rtl="0">
              <a:spcBef>
                <a:spcPts val="600"/>
              </a:spcBef>
              <a:spcAft>
                <a:spcPts val="0"/>
              </a:spcAft>
              <a:buSzPts val="2000"/>
              <a:buChar char="✖"/>
              <a:defRPr sz="2000" i="1">
                <a:solidFill>
                  <a:schemeClr val="accent1"/>
                </a:solidFill>
              </a:defRPr>
            </a:lvl1pPr>
            <a:lvl2pPr marL="914400" lvl="1" indent="-355600" algn="ctr" rtl="0">
              <a:spcBef>
                <a:spcPts val="0"/>
              </a:spcBef>
              <a:spcAft>
                <a:spcPts val="0"/>
              </a:spcAft>
              <a:buSzPts val="2000"/>
              <a:buChar char="○"/>
              <a:defRPr sz="2000" i="1">
                <a:solidFill>
                  <a:schemeClr val="accent1"/>
                </a:solidFill>
              </a:defRPr>
            </a:lvl2pPr>
            <a:lvl3pPr marL="1371600" lvl="2" indent="-355600" algn="ctr" rtl="0">
              <a:spcBef>
                <a:spcPts val="0"/>
              </a:spcBef>
              <a:spcAft>
                <a:spcPts val="0"/>
              </a:spcAft>
              <a:buSzPts val="2000"/>
              <a:buChar char="■"/>
              <a:defRPr sz="2000" i="1">
                <a:solidFill>
                  <a:schemeClr val="accent1"/>
                </a:solidFill>
              </a:defRPr>
            </a:lvl3pPr>
            <a:lvl4pPr marL="1828800" lvl="3" indent="-355600" algn="ctr" rtl="0">
              <a:spcBef>
                <a:spcPts val="0"/>
              </a:spcBef>
              <a:spcAft>
                <a:spcPts val="0"/>
              </a:spcAft>
              <a:buClr>
                <a:schemeClr val="accent1"/>
              </a:buClr>
              <a:buSzPts val="2000"/>
              <a:buChar char="●"/>
              <a:defRPr sz="2000" i="1">
                <a:solidFill>
                  <a:schemeClr val="accent1"/>
                </a:solidFill>
              </a:defRPr>
            </a:lvl4pPr>
            <a:lvl5pPr marL="2286000" lvl="4" indent="-355600" algn="ctr" rtl="0">
              <a:spcBef>
                <a:spcPts val="0"/>
              </a:spcBef>
              <a:spcAft>
                <a:spcPts val="0"/>
              </a:spcAft>
              <a:buClr>
                <a:schemeClr val="accent1"/>
              </a:buClr>
              <a:buSzPts val="2000"/>
              <a:buChar char="○"/>
              <a:defRPr sz="2000" i="1">
                <a:solidFill>
                  <a:schemeClr val="accent1"/>
                </a:solidFill>
              </a:defRPr>
            </a:lvl5pPr>
            <a:lvl6pPr marL="2743200" lvl="5" indent="-355600" algn="ctr" rtl="0">
              <a:spcBef>
                <a:spcPts val="0"/>
              </a:spcBef>
              <a:spcAft>
                <a:spcPts val="0"/>
              </a:spcAft>
              <a:buClr>
                <a:schemeClr val="accent1"/>
              </a:buClr>
              <a:buSzPts val="2000"/>
              <a:buChar char="■"/>
              <a:defRPr sz="2000" i="1">
                <a:solidFill>
                  <a:schemeClr val="accent1"/>
                </a:solidFill>
              </a:defRPr>
            </a:lvl6pPr>
            <a:lvl7pPr marL="3200400" lvl="6" indent="-355600" algn="ctr" rtl="0">
              <a:spcBef>
                <a:spcPts val="0"/>
              </a:spcBef>
              <a:spcAft>
                <a:spcPts val="0"/>
              </a:spcAft>
              <a:buClr>
                <a:schemeClr val="accent1"/>
              </a:buClr>
              <a:buSzPts val="2000"/>
              <a:buChar char="●"/>
              <a:defRPr sz="2000" i="1">
                <a:solidFill>
                  <a:schemeClr val="accent1"/>
                </a:solidFill>
              </a:defRPr>
            </a:lvl7pPr>
            <a:lvl8pPr marL="3657600" lvl="7" indent="-355600" algn="ctr" rtl="0">
              <a:spcBef>
                <a:spcPts val="0"/>
              </a:spcBef>
              <a:spcAft>
                <a:spcPts val="0"/>
              </a:spcAft>
              <a:buClr>
                <a:schemeClr val="accent1"/>
              </a:buClr>
              <a:buSzPts val="2000"/>
              <a:buChar char="○"/>
              <a:defRPr sz="2000" i="1">
                <a:solidFill>
                  <a:schemeClr val="accent1"/>
                </a:solidFill>
              </a:defRPr>
            </a:lvl8pPr>
            <a:lvl9pPr marL="4114800" lvl="8" indent="-355600" algn="ctr">
              <a:spcBef>
                <a:spcPts val="0"/>
              </a:spcBef>
              <a:spcAft>
                <a:spcPts val="0"/>
              </a:spcAft>
              <a:buClr>
                <a:schemeClr val="accent1"/>
              </a:buClr>
              <a:buSzPts val="2000"/>
              <a:buChar char="■"/>
              <a:defRPr sz="2000" i="1">
                <a:solidFill>
                  <a:schemeClr val="accent1"/>
                </a:solidFill>
              </a:defRPr>
            </a:lvl9pPr>
          </a:lstStyle>
          <a:p>
            <a:endParaRPr/>
          </a:p>
        </p:txBody>
      </p:sp>
      <p:sp>
        <p:nvSpPr>
          <p:cNvPr id="482" name="Google Shape;482;p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marL="0" lvl="0" indent="0" algn="r" rtl="0">
              <a:spcBef>
                <a:spcPts val="0"/>
              </a:spcBef>
              <a:spcAft>
                <a:spcPts val="0"/>
              </a:spcAft>
              <a:buNone/>
            </a:pPr>
            <a:fld id="{00000000-1234-1234-1234-123412341234}" type="slidenum">
              <a:rPr lang="en"/>
              <a:t>‹#›</a:t>
            </a:fld>
            <a:endParaRPr/>
          </a:p>
        </p:txBody>
      </p:sp>
      <p:grpSp>
        <p:nvGrpSpPr>
          <p:cNvPr id="483" name="Google Shape;483;p4"/>
          <p:cNvGrpSpPr/>
          <p:nvPr/>
        </p:nvGrpSpPr>
        <p:grpSpPr>
          <a:xfrm>
            <a:off x="1907265" y="-6002"/>
            <a:ext cx="5329471" cy="1572280"/>
            <a:chOff x="1045264" y="-6007"/>
            <a:chExt cx="7118300" cy="2100014"/>
          </a:xfrm>
        </p:grpSpPr>
        <p:sp>
          <p:nvSpPr>
            <p:cNvPr id="484" name="Google Shape;484;p4"/>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5" name="Google Shape;485;p4"/>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6" name="Google Shape;486;p4"/>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87" name="Google Shape;487;p4"/>
          <p:cNvGrpSpPr/>
          <p:nvPr/>
        </p:nvGrpSpPr>
        <p:grpSpPr>
          <a:xfrm>
            <a:off x="-7999" y="2430147"/>
            <a:ext cx="1642550" cy="1505293"/>
            <a:chOff x="-7997" y="3247832"/>
            <a:chExt cx="2193869" cy="2010543"/>
          </a:xfrm>
        </p:grpSpPr>
        <p:sp>
          <p:nvSpPr>
            <p:cNvPr id="488" name="Google Shape;488;p4"/>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9" name="Google Shape;489;p4"/>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0" name="Google Shape;490;p4"/>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1" name="Google Shape;491;p4"/>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2" name="Google Shape;492;p4"/>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3" name="Google Shape;493;p4"/>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4" name="Google Shape;494;p4"/>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5" name="Google Shape;495;p4"/>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6" name="Google Shape;496;p4"/>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7" name="Google Shape;497;p4"/>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8" name="Google Shape;498;p4"/>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9" name="Google Shape;499;p4"/>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0" name="Google Shape;500;p4"/>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1" name="Google Shape;501;p4"/>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2" name="Google Shape;502;p4"/>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3" name="Google Shape;503;p4"/>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4" name="Google Shape;504;p4"/>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5" name="Google Shape;505;p4"/>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6" name="Google Shape;506;p4"/>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7" name="Google Shape;507;p4"/>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08" name="Google Shape;508;p4"/>
          <p:cNvGrpSpPr/>
          <p:nvPr/>
        </p:nvGrpSpPr>
        <p:grpSpPr>
          <a:xfrm>
            <a:off x="8420990" y="2153894"/>
            <a:ext cx="515755" cy="910864"/>
            <a:chOff x="8443004" y="2878855"/>
            <a:chExt cx="688868" cy="1216595"/>
          </a:xfrm>
        </p:grpSpPr>
        <p:sp>
          <p:nvSpPr>
            <p:cNvPr id="509" name="Google Shape;509;p4"/>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0" name="Google Shape;510;p4"/>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1" name="Google Shape;511;p4"/>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2" name="Google Shape;512;p4"/>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3" name="Google Shape;513;p4"/>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4" name="Google Shape;514;p4"/>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15" name="Google Shape;515;p4"/>
          <p:cNvGrpSpPr/>
          <p:nvPr/>
        </p:nvGrpSpPr>
        <p:grpSpPr>
          <a:xfrm>
            <a:off x="7117967" y="3590460"/>
            <a:ext cx="2026022" cy="1547117"/>
            <a:chOff x="6445945" y="4797602"/>
            <a:chExt cx="2706053" cy="2066404"/>
          </a:xfrm>
        </p:grpSpPr>
        <p:sp>
          <p:nvSpPr>
            <p:cNvPr id="516" name="Google Shape;516;p4"/>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7" name="Google Shape;517;p4"/>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8" name="Google Shape;518;p4"/>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9" name="Google Shape;519;p4"/>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0" name="Google Shape;520;p4"/>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1" name="Google Shape;521;p4"/>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2" name="Google Shape;522;p4"/>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3" name="Google Shape;523;p4"/>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4" name="Google Shape;524;p4"/>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5" name="Google Shape;525;p4"/>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6" name="Google Shape;526;p4"/>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7" name="Google Shape;527;p4"/>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8" name="Google Shape;528;p4"/>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29" name="Google Shape;529;p4"/>
          <p:cNvGrpSpPr/>
          <p:nvPr/>
        </p:nvGrpSpPr>
        <p:grpSpPr>
          <a:xfrm>
            <a:off x="226381" y="790954"/>
            <a:ext cx="1165385" cy="815431"/>
            <a:chOff x="305052" y="1261999"/>
            <a:chExt cx="1556545" cy="1089130"/>
          </a:xfrm>
        </p:grpSpPr>
        <p:sp>
          <p:nvSpPr>
            <p:cNvPr id="530" name="Google Shape;530;p4"/>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1" name="Google Shape;531;p4"/>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2" name="Google Shape;532;p4"/>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3" name="Google Shape;533;p4"/>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4" name="Google Shape;534;p4"/>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5" name="Google Shape;535;p4"/>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6" name="Google Shape;536;p4"/>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7" name="Google Shape;537;p4"/>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8" name="Google Shape;538;p4"/>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9" name="Google Shape;539;p4"/>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0" name="Google Shape;540;p4"/>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1" name="Google Shape;541;p4"/>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2" name="Google Shape;542;p4"/>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3" name="Google Shape;543;p4"/>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4" name="Google Shape;544;p4"/>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5" name="Google Shape;545;p4"/>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6" name="Google Shape;546;p4"/>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47" name="Google Shape;547;p4"/>
          <p:cNvGrpSpPr/>
          <p:nvPr/>
        </p:nvGrpSpPr>
        <p:grpSpPr>
          <a:xfrm>
            <a:off x="2444861" y="3871736"/>
            <a:ext cx="2459622" cy="1079998"/>
            <a:chOff x="1573057" y="5173288"/>
            <a:chExt cx="3285190" cy="1442497"/>
          </a:xfrm>
        </p:grpSpPr>
        <p:sp>
          <p:nvSpPr>
            <p:cNvPr id="548" name="Google Shape;548;p4"/>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9" name="Google Shape;549;p4"/>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0" name="Google Shape;550;p4"/>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1" name="Google Shape;551;p4"/>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2" name="Google Shape;552;p4"/>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3" name="Google Shape;553;p4"/>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4" name="Google Shape;554;p4"/>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5" name="Google Shape;555;p4"/>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6" name="Google Shape;556;p4"/>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7" name="Google Shape;557;p4"/>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8" name="Google Shape;558;p4"/>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9" name="Google Shape;559;p4"/>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0" name="Google Shape;560;p4"/>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1" name="Google Shape;561;p4"/>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2" name="Google Shape;562;p4"/>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3" name="Google Shape;563;p4"/>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4" name="Google Shape;564;p4"/>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5" name="Google Shape;565;p4"/>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6" name="Google Shape;566;p4"/>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7" name="Google Shape;567;p4"/>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8" name="Google Shape;568;p4"/>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9" name="Google Shape;569;p4"/>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0" name="Google Shape;570;p4"/>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1" name="Google Shape;571;p4"/>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2" name="Google Shape;572;p4"/>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3" name="Google Shape;573;p4"/>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4" name="Google Shape;574;p4"/>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5" name="Google Shape;575;p4"/>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6" name="Google Shape;576;p4"/>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7" name="Google Shape;577;p4"/>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8" name="Google Shape;578;p4"/>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9" name="Google Shape;579;p4"/>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0" name="Google Shape;580;p4"/>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1" name="Google Shape;581;p4"/>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2" name="Google Shape;582;p4"/>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3" name="Google Shape;583;p4"/>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4" name="Google Shape;584;p4"/>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5" name="Google Shape;585;p4"/>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6" name="Google Shape;586;p4"/>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7" name="Google Shape;587;p4"/>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8" name="Google Shape;588;p4"/>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9" name="Google Shape;589;p4"/>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0" name="Google Shape;590;p4"/>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1" name="Google Shape;591;p4"/>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2" name="Google Shape;592;p4"/>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3" name="Google Shape;593;p4"/>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4" name="Google Shape;594;p4"/>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5" name="Google Shape;595;p4"/>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6" name="Google Shape;596;p4"/>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7" name="Google Shape;597;p4"/>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8" name="Google Shape;598;p4"/>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9" name="Google Shape;599;p4"/>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0" name="Google Shape;600;p4"/>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1" name="Google Shape;601;p4"/>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2" name="Google Shape;602;p4"/>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3" name="Google Shape;603;p4"/>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4" name="Google Shape;604;p4"/>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5" name="Google Shape;605;p4"/>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6" name="Google Shape;606;p4"/>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7" name="Google Shape;607;p4"/>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8" name="Google Shape;608;p4"/>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9" name="Google Shape;609;p4"/>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0" name="Google Shape;610;p4"/>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1" name="Google Shape;611;p4"/>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2" name="Google Shape;612;p4"/>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3" name="Google Shape;613;p4"/>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4" name="Google Shape;614;p4"/>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5" name="Google Shape;615;p4"/>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6" name="Google Shape;616;p4"/>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7" name="Google Shape;617;p4"/>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8" name="Google Shape;618;p4"/>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9" name="Google Shape;619;p4"/>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0" name="Google Shape;620;p4"/>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1" name="Google Shape;621;p4"/>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2" name="Google Shape;622;p4"/>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3" name="Google Shape;623;p4"/>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4" name="Google Shape;624;p4"/>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5" name="Google Shape;625;p4"/>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6" name="Google Shape;626;p4"/>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7" name="Google Shape;627;p4"/>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8" name="Google Shape;628;p4"/>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9" name="Google Shape;629;p4"/>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0" name="Google Shape;630;p4"/>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1" name="Google Shape;631;p4"/>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2" name="Google Shape;632;p4"/>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3" name="Google Shape;633;p4"/>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4" name="Google Shape;634;p4"/>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5" name="Google Shape;635;p4"/>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6" name="Google Shape;636;p4"/>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7" name="Google Shape;637;p4"/>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8" name="Google Shape;638;p4"/>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9" name="Google Shape;639;p4"/>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0" name="Google Shape;640;p4"/>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1" name="Google Shape;641;p4"/>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2" name="Google Shape;642;p4"/>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3" name="Google Shape;643;p4"/>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4" name="Google Shape;644;p4"/>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5" name="Google Shape;645;p4"/>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6" name="Google Shape;646;p4"/>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7" name="Google Shape;647;p4"/>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8" name="Google Shape;648;p4"/>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9" name="Google Shape;649;p4"/>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0" name="Google Shape;650;p4"/>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1" name="Google Shape;651;p4"/>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2" name="Google Shape;652;p4"/>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3" name="Google Shape;653;p4"/>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4" name="Google Shape;654;p4"/>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5" name="Google Shape;655;p4"/>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6" name="Google Shape;656;p4"/>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7" name="Google Shape;657;p4"/>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8" name="Google Shape;658;p4"/>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9" name="Google Shape;659;p4"/>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0" name="Google Shape;660;p4"/>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1" name="Google Shape;661;p4"/>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2" name="Google Shape;662;p4"/>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3" name="Google Shape;663;p4"/>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4" name="Google Shape;664;p4"/>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5" name="Google Shape;665;p4"/>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6" name="Google Shape;666;p4"/>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7" name="Google Shape;667;p4"/>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8" name="Google Shape;668;p4"/>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9" name="Google Shape;669;p4"/>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0" name="Google Shape;670;p4"/>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1" name="Google Shape;671;p4"/>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2" name="Google Shape;672;p4"/>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3" name="Google Shape;673;p4"/>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4" name="Google Shape;674;p4"/>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5" name="Google Shape;675;p4"/>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6" name="Google Shape;676;p4"/>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7" name="Google Shape;677;p4"/>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8" name="Google Shape;678;p4"/>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9" name="Google Shape;679;p4"/>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0" name="Google Shape;680;p4"/>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1" name="Google Shape;681;p4"/>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2" name="Google Shape;682;p4"/>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3" name="Google Shape;683;p4"/>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96816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684"/>
        <p:cNvGrpSpPr/>
        <p:nvPr/>
      </p:nvGrpSpPr>
      <p:grpSpPr>
        <a:xfrm>
          <a:off x="0" y="0"/>
          <a:ext cx="0" cy="0"/>
          <a:chOff x="0" y="0"/>
          <a:chExt cx="0" cy="0"/>
        </a:xfrm>
      </p:grpSpPr>
      <p:grpSp>
        <p:nvGrpSpPr>
          <p:cNvPr id="685" name="Google Shape;685;p5"/>
          <p:cNvGrpSpPr/>
          <p:nvPr/>
        </p:nvGrpSpPr>
        <p:grpSpPr>
          <a:xfrm>
            <a:off x="1841376" y="4540815"/>
            <a:ext cx="1110494" cy="612269"/>
            <a:chOff x="1003176" y="4540815"/>
            <a:chExt cx="1110494" cy="612269"/>
          </a:xfrm>
        </p:grpSpPr>
        <p:sp>
          <p:nvSpPr>
            <p:cNvPr id="686" name="Google Shape;686;p5"/>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7" name="Google Shape;687;p5"/>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8" name="Google Shape;688;p5"/>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89" name="Google Shape;689;p5"/>
          <p:cNvGrpSpPr/>
          <p:nvPr/>
        </p:nvGrpSpPr>
        <p:grpSpPr>
          <a:xfrm>
            <a:off x="342281" y="4183488"/>
            <a:ext cx="369035" cy="728056"/>
            <a:chOff x="342281" y="4183488"/>
            <a:chExt cx="369035" cy="728056"/>
          </a:xfrm>
        </p:grpSpPr>
        <p:sp>
          <p:nvSpPr>
            <p:cNvPr id="690" name="Google Shape;690;p5"/>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1" name="Google Shape;691;p5"/>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2" name="Google Shape;692;p5"/>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3" name="Google Shape;693;p5"/>
          <p:cNvGrpSpPr/>
          <p:nvPr/>
        </p:nvGrpSpPr>
        <p:grpSpPr>
          <a:xfrm>
            <a:off x="50" y="1232900"/>
            <a:ext cx="454630" cy="816989"/>
            <a:chOff x="50" y="1232900"/>
            <a:chExt cx="454630" cy="816989"/>
          </a:xfrm>
        </p:grpSpPr>
        <p:sp>
          <p:nvSpPr>
            <p:cNvPr id="694" name="Google Shape;694;p5"/>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5" name="Google Shape;695;p5"/>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6" name="Google Shape;696;p5"/>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7" name="Google Shape;697;p5"/>
          <p:cNvGrpSpPr/>
          <p:nvPr/>
        </p:nvGrpSpPr>
        <p:grpSpPr>
          <a:xfrm>
            <a:off x="50" y="3073044"/>
            <a:ext cx="729750" cy="1046771"/>
            <a:chOff x="50" y="3073044"/>
            <a:chExt cx="729750" cy="1046771"/>
          </a:xfrm>
        </p:grpSpPr>
        <p:sp>
          <p:nvSpPr>
            <p:cNvPr id="698" name="Google Shape;698;p5"/>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9" name="Google Shape;699;p5"/>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0" name="Google Shape;700;p5"/>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01" name="Google Shape;701;p5"/>
          <p:cNvGrpSpPr/>
          <p:nvPr/>
        </p:nvGrpSpPr>
        <p:grpSpPr>
          <a:xfrm>
            <a:off x="5944880" y="-7"/>
            <a:ext cx="2524606" cy="759943"/>
            <a:chOff x="4012455" y="-7"/>
            <a:chExt cx="2524606" cy="759943"/>
          </a:xfrm>
        </p:grpSpPr>
        <p:sp>
          <p:nvSpPr>
            <p:cNvPr id="702" name="Google Shape;702;p5"/>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3" name="Google Shape;703;p5"/>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4" name="Google Shape;704;p5"/>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5" name="Google Shape;705;p5"/>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6" name="Google Shape;706;p5"/>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7" name="Google Shape;707;p5"/>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8" name="Google Shape;708;p5"/>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9" name="Google Shape;709;p5"/>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0" name="Google Shape;710;p5"/>
          <p:cNvGrpSpPr/>
          <p:nvPr/>
        </p:nvGrpSpPr>
        <p:grpSpPr>
          <a:xfrm>
            <a:off x="8506368" y="1564091"/>
            <a:ext cx="637429" cy="1130622"/>
            <a:chOff x="6233393" y="2021291"/>
            <a:chExt cx="637429" cy="1130622"/>
          </a:xfrm>
        </p:grpSpPr>
        <p:sp>
          <p:nvSpPr>
            <p:cNvPr id="711" name="Google Shape;711;p5"/>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2" name="Google Shape;712;p5"/>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3" name="Google Shape;713;p5"/>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4" name="Google Shape;714;p5"/>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5" name="Google Shape;715;p5"/>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6" name="Google Shape;716;p5"/>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7" name="Google Shape;717;p5"/>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8" name="Google Shape;718;p5"/>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9" name="Google Shape;719;p5"/>
          <p:cNvGrpSpPr/>
          <p:nvPr/>
        </p:nvGrpSpPr>
        <p:grpSpPr>
          <a:xfrm>
            <a:off x="7464679" y="3618202"/>
            <a:ext cx="1679118" cy="1534882"/>
            <a:chOff x="5191704" y="3618202"/>
            <a:chExt cx="1679118" cy="1534882"/>
          </a:xfrm>
        </p:grpSpPr>
        <p:sp>
          <p:nvSpPr>
            <p:cNvPr id="720" name="Google Shape;720;p5"/>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1" name="Google Shape;721;p5"/>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2" name="Google Shape;722;p5"/>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3" name="Google Shape;723;p5"/>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4" name="Google Shape;724;p5"/>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5" name="Google Shape;725;p5"/>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6" name="Google Shape;726;p5"/>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7" name="Google Shape;727;p5"/>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8" name="Google Shape;728;p5"/>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9" name="Google Shape;729;p5"/>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0" name="Google Shape;730;p5"/>
          <p:cNvGrpSpPr/>
          <p:nvPr/>
        </p:nvGrpSpPr>
        <p:grpSpPr>
          <a:xfrm>
            <a:off x="7847220" y="3073038"/>
            <a:ext cx="598866" cy="595528"/>
            <a:chOff x="5944870" y="3341438"/>
            <a:chExt cx="598866" cy="595528"/>
          </a:xfrm>
        </p:grpSpPr>
        <p:sp>
          <p:nvSpPr>
            <p:cNvPr id="731" name="Google Shape;731;p5"/>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2" name="Google Shape;732;p5"/>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3" name="Google Shape;733;p5"/>
          <p:cNvGrpSpPr/>
          <p:nvPr/>
        </p:nvGrpSpPr>
        <p:grpSpPr>
          <a:xfrm>
            <a:off x="2204197" y="105666"/>
            <a:ext cx="546902" cy="236607"/>
            <a:chOff x="2204197" y="105666"/>
            <a:chExt cx="546902" cy="236607"/>
          </a:xfrm>
        </p:grpSpPr>
        <p:sp>
          <p:nvSpPr>
            <p:cNvPr id="734" name="Google Shape;734;p5"/>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5" name="Google Shape;735;p5"/>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6" name="Google Shape;736;p5"/>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7" name="Google Shape;737;p5"/>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8" name="Google Shape;738;p5"/>
          <p:cNvGrpSpPr/>
          <p:nvPr/>
        </p:nvGrpSpPr>
        <p:grpSpPr>
          <a:xfrm>
            <a:off x="50" y="-7"/>
            <a:ext cx="2049897" cy="773345"/>
            <a:chOff x="50" y="-7"/>
            <a:chExt cx="2049897" cy="773345"/>
          </a:xfrm>
        </p:grpSpPr>
        <p:sp>
          <p:nvSpPr>
            <p:cNvPr id="739" name="Google Shape;739;p5"/>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0" name="Google Shape;740;p5"/>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1" name="Google Shape;741;p5"/>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2" name="Google Shape;742;p5"/>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3" name="Google Shape;743;p5"/>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4" name="Google Shape;744;p5"/>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5" name="Google Shape;745;p5"/>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6" name="Google Shape;746;p5"/>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7" name="Google Shape;747;p5"/>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8" name="Google Shape;748;p5"/>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9" name="Google Shape;749;p5"/>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0" name="Google Shape;750;p5"/>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1" name="Google Shape;751;p5"/>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2" name="Google Shape;752;p5"/>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3" name="Google Shape;753;p5"/>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4" name="Google Shape;754;p5"/>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5" name="Google Shape;755;p5"/>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6" name="Google Shape;756;p5"/>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7" name="Google Shape;757;p5"/>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8" name="Google Shape;758;p5"/>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9" name="Google Shape;759;p5"/>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0" name="Google Shape;760;p5"/>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1" name="Google Shape;761;p5"/>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2" name="Google Shape;762;p5"/>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3" name="Google Shape;763;p5"/>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4" name="Google Shape;764;p5"/>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5" name="Google Shape;765;p5"/>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6" name="Google Shape;766;p5"/>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7" name="Google Shape;767;p5"/>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8" name="Google Shape;768;p5"/>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9" name="Google Shape;769;p5"/>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0" name="Google Shape;770;p5"/>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1" name="Google Shape;771;p5"/>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2" name="Google Shape;772;p5"/>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3" name="Google Shape;773;p5"/>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4" name="Google Shape;774;p5"/>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5" name="Google Shape;775;p5"/>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6" name="Google Shape;776;p5"/>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7" name="Google Shape;777;p5"/>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8" name="Google Shape;778;p5"/>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9" name="Google Shape;779;p5"/>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0" name="Google Shape;780;p5"/>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1" name="Google Shape;781;p5"/>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2" name="Google Shape;782;p5"/>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3" name="Google Shape;783;p5"/>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4" name="Google Shape;784;p5"/>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5" name="Google Shape;785;p5"/>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6" name="Google Shape;786;p5"/>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7" name="Google Shape;787;p5"/>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8" name="Google Shape;788;p5"/>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9" name="Google Shape;789;p5"/>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0" name="Google Shape;790;p5"/>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1" name="Google Shape;791;p5"/>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2" name="Google Shape;792;p5"/>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3" name="Google Shape;793;p5"/>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4" name="Google Shape;794;p5"/>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5" name="Google Shape;795;p5"/>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6" name="Google Shape;796;p5"/>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7" name="Google Shape;797;p5"/>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8" name="Google Shape;798;p5"/>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9" name="Google Shape;799;p5"/>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0" name="Google Shape;800;p5"/>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1" name="Google Shape;801;p5"/>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2" name="Google Shape;802;p5"/>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3" name="Google Shape;803;p5"/>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4" name="Google Shape;804;p5"/>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5" name="Google Shape;805;p5"/>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6" name="Google Shape;806;p5"/>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7" name="Google Shape;807;p5"/>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8" name="Google Shape;808;p5"/>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9" name="Google Shape;809;p5"/>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0" name="Google Shape;810;p5"/>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1" name="Google Shape;811;p5"/>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2" name="Google Shape;812;p5"/>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3" name="Google Shape;813;p5"/>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4" name="Google Shape;814;p5"/>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5" name="Google Shape;815;p5"/>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6" name="Google Shape;816;p5"/>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7" name="Google Shape;817;p5"/>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8" name="Google Shape;818;p5"/>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9" name="Google Shape;819;p5"/>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0" name="Google Shape;820;p5"/>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1" name="Google Shape;821;p5"/>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2" name="Google Shape;822;p5"/>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3" name="Google Shape;823;p5"/>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4" name="Google Shape;824;p5"/>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5" name="Google Shape;825;p5"/>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6" name="Google Shape;826;p5"/>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7" name="Google Shape;827;p5"/>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8" name="Google Shape;828;p5"/>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9" name="Google Shape;829;p5"/>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0" name="Google Shape;830;p5"/>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1" name="Google Shape;831;p5"/>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2" name="Google Shape;832;p5"/>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3" name="Google Shape;833;p5"/>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4" name="Google Shape;834;p5"/>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5" name="Google Shape;835;p5"/>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6" name="Google Shape;836;p5"/>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7" name="Google Shape;837;p5"/>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8" name="Google Shape;838;p5"/>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9" name="Google Shape;839;p5"/>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0" name="Google Shape;840;p5"/>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1" name="Google Shape;841;p5"/>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2" name="Google Shape;842;p5"/>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3" name="Google Shape;843;p5"/>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4" name="Google Shape;844;p5"/>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5" name="Google Shape;845;p5"/>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6" name="Google Shape;846;p5"/>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7" name="Google Shape;847;p5"/>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8" name="Google Shape;848;p5"/>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9" name="Google Shape;849;p5"/>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0" name="Google Shape;850;p5"/>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1" name="Google Shape;851;p5"/>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2" name="Google Shape;852;p5"/>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3" name="Google Shape;853;p5"/>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4" name="Google Shape;854;p5"/>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5" name="Google Shape;855;p5"/>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6" name="Google Shape;856;p5"/>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7" name="Google Shape;857;p5"/>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8" name="Google Shape;858;p5"/>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9" name="Google Shape;859;p5"/>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0" name="Google Shape;860;p5"/>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1" name="Google Shape;861;p5"/>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2" name="Google Shape;862;p5"/>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3" name="Google Shape;863;p5"/>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4" name="Google Shape;864;p5"/>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5" name="Google Shape;865;p5"/>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6" name="Google Shape;866;p5"/>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7" name="Google Shape;867;p5"/>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8" name="Google Shape;868;p5"/>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869" name="Google Shape;869;p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870" name="Google Shape;870;p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871" name="Google Shape;871;p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85645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5" name="Google Shape;875;p6"/>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6" name="Google Shape;876;p6"/>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9" name="Google Shape;879;p6"/>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0" name="Google Shape;880;p6"/>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3" name="Google Shape;883;p6"/>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4" name="Google Shape;884;p6"/>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7" name="Google Shape;887;p6"/>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8" name="Google Shape;888;p6"/>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1" name="Google Shape;891;p6"/>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2" name="Google Shape;892;p6"/>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3" name="Google Shape;893;p6"/>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4" name="Google Shape;894;p6"/>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5" name="Google Shape;895;p6"/>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6" name="Google Shape;896;p6"/>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7" name="Google Shape;897;p6"/>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0" name="Google Shape;900;p6"/>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1" name="Google Shape;901;p6"/>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2" name="Google Shape;902;p6"/>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3" name="Google Shape;903;p6"/>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4" name="Google Shape;904;p6"/>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5" name="Google Shape;905;p6"/>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6" name="Google Shape;906;p6"/>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9" name="Google Shape;909;p6"/>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0" name="Google Shape;910;p6"/>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1" name="Google Shape;911;p6"/>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2" name="Google Shape;912;p6"/>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3" name="Google Shape;913;p6"/>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4" name="Google Shape;914;p6"/>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5" name="Google Shape;915;p6"/>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6" name="Google Shape;916;p6"/>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7" name="Google Shape;917;p6"/>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0" name="Google Shape;920;p6"/>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3" name="Google Shape;923;p6"/>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4" name="Google Shape;924;p6"/>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5" name="Google Shape;925;p6"/>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8" name="Google Shape;928;p6"/>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9" name="Google Shape;929;p6"/>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0" name="Google Shape;930;p6"/>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1" name="Google Shape;931;p6"/>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2" name="Google Shape;932;p6"/>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3" name="Google Shape;933;p6"/>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4" name="Google Shape;934;p6"/>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5" name="Google Shape;935;p6"/>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6" name="Google Shape;936;p6"/>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7" name="Google Shape;937;p6"/>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8" name="Google Shape;938;p6"/>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9" name="Google Shape;939;p6"/>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0" name="Google Shape;940;p6"/>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1" name="Google Shape;941;p6"/>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2" name="Google Shape;942;p6"/>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3" name="Google Shape;943;p6"/>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4" name="Google Shape;944;p6"/>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5" name="Google Shape;945;p6"/>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6" name="Google Shape;946;p6"/>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7" name="Google Shape;947;p6"/>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8" name="Google Shape;948;p6"/>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9" name="Google Shape;949;p6"/>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0" name="Google Shape;950;p6"/>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1" name="Google Shape;951;p6"/>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2" name="Google Shape;952;p6"/>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3" name="Google Shape;953;p6"/>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4" name="Google Shape;954;p6"/>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5" name="Google Shape;955;p6"/>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6" name="Google Shape;956;p6"/>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7" name="Google Shape;957;p6"/>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8" name="Google Shape;958;p6"/>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9" name="Google Shape;959;p6"/>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0" name="Google Shape;960;p6"/>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1" name="Google Shape;961;p6"/>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2" name="Google Shape;962;p6"/>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3" name="Google Shape;963;p6"/>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4" name="Google Shape;964;p6"/>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5" name="Google Shape;965;p6"/>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6" name="Google Shape;966;p6"/>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7" name="Google Shape;967;p6"/>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8" name="Google Shape;968;p6"/>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9" name="Google Shape;969;p6"/>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0" name="Google Shape;970;p6"/>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1" name="Google Shape;971;p6"/>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2" name="Google Shape;972;p6"/>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3" name="Google Shape;973;p6"/>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4" name="Google Shape;974;p6"/>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5" name="Google Shape;975;p6"/>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6" name="Google Shape;976;p6"/>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7" name="Google Shape;977;p6"/>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8" name="Google Shape;978;p6"/>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9" name="Google Shape;979;p6"/>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0" name="Google Shape;980;p6"/>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1" name="Google Shape;981;p6"/>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2" name="Google Shape;982;p6"/>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3" name="Google Shape;983;p6"/>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4" name="Google Shape;984;p6"/>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5" name="Google Shape;985;p6"/>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6" name="Google Shape;986;p6"/>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7" name="Google Shape;987;p6"/>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8" name="Google Shape;988;p6"/>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9" name="Google Shape;989;p6"/>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0" name="Google Shape;990;p6"/>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1" name="Google Shape;991;p6"/>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2" name="Google Shape;992;p6"/>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3" name="Google Shape;993;p6"/>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4" name="Google Shape;994;p6"/>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5" name="Google Shape;995;p6"/>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6" name="Google Shape;996;p6"/>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7" name="Google Shape;997;p6"/>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8" name="Google Shape;998;p6"/>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9" name="Google Shape;999;p6"/>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0" name="Google Shape;1000;p6"/>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1" name="Google Shape;1001;p6"/>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2" name="Google Shape;1002;p6"/>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3" name="Google Shape;1003;p6"/>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4" name="Google Shape;1004;p6"/>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5" name="Google Shape;1005;p6"/>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6" name="Google Shape;1006;p6"/>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7" name="Google Shape;1007;p6"/>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8" name="Google Shape;1008;p6"/>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9" name="Google Shape;1009;p6"/>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0" name="Google Shape;1010;p6"/>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1" name="Google Shape;1011;p6"/>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2" name="Google Shape;1012;p6"/>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3" name="Google Shape;1013;p6"/>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4" name="Google Shape;1014;p6"/>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5" name="Google Shape;1015;p6"/>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6" name="Google Shape;1016;p6"/>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7" name="Google Shape;1017;p6"/>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8" name="Google Shape;1018;p6"/>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9" name="Google Shape;1019;p6"/>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0" name="Google Shape;1020;p6"/>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1" name="Google Shape;1021;p6"/>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2" name="Google Shape;1022;p6"/>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3" name="Google Shape;1023;p6"/>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4" name="Google Shape;1024;p6"/>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5" name="Google Shape;1025;p6"/>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6" name="Google Shape;1026;p6"/>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7" name="Google Shape;1027;p6"/>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8" name="Google Shape;1028;p6"/>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9" name="Google Shape;1029;p6"/>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0" name="Google Shape;1030;p6"/>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1" name="Google Shape;1031;p6"/>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2" name="Google Shape;1032;p6"/>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3" name="Google Shape;1033;p6"/>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4" name="Google Shape;1034;p6"/>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5" name="Google Shape;1035;p6"/>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6" name="Google Shape;1036;p6"/>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7" name="Google Shape;1037;p6"/>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8" name="Google Shape;1038;p6"/>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9" name="Google Shape;1039;p6"/>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0" name="Google Shape;1040;p6"/>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1" name="Google Shape;1041;p6"/>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2" name="Google Shape;1042;p6"/>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3" name="Google Shape;1043;p6"/>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4" name="Google Shape;1044;p6"/>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5" name="Google Shape;1045;p6"/>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6" name="Google Shape;1046;p6"/>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7" name="Google Shape;1047;p6"/>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8" name="Google Shape;1048;p6"/>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9" name="Google Shape;1049;p6"/>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0" name="Google Shape;1050;p6"/>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1" name="Google Shape;1051;p6"/>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2" name="Google Shape;1052;p6"/>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3" name="Google Shape;1053;p6"/>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4" name="Google Shape;1054;p6"/>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5" name="Google Shape;1055;p6"/>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6" name="Google Shape;1056;p6"/>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057" name="Google Shape;1057;p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058" name="Google Shape;1058;p6"/>
          <p:cNvSpPr txBox="1">
            <a:spLocks noGrp="1"/>
          </p:cNvSpPr>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59" name="Google Shape;1059;p6"/>
          <p:cNvSpPr txBox="1">
            <a:spLocks noGrp="1"/>
          </p:cNvSpPr>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60" name="Google Shape;1060;p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46816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061"/>
        <p:cNvGrpSpPr/>
        <p:nvPr/>
      </p:nvGrpSpPr>
      <p:grpSpPr>
        <a:xfrm>
          <a:off x="0" y="0"/>
          <a:ext cx="0" cy="0"/>
          <a:chOff x="0" y="0"/>
          <a:chExt cx="0" cy="0"/>
        </a:xfrm>
      </p:grpSpPr>
      <p:grpSp>
        <p:nvGrpSpPr>
          <p:cNvPr id="1062" name="Google Shape;1062;p7"/>
          <p:cNvGrpSpPr/>
          <p:nvPr/>
        </p:nvGrpSpPr>
        <p:grpSpPr>
          <a:xfrm>
            <a:off x="1841376" y="4540815"/>
            <a:ext cx="1110494" cy="612269"/>
            <a:chOff x="1003176" y="4540815"/>
            <a:chExt cx="1110494" cy="612269"/>
          </a:xfrm>
        </p:grpSpPr>
        <p:sp>
          <p:nvSpPr>
            <p:cNvPr id="1063" name="Google Shape;1063;p7"/>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4" name="Google Shape;1064;p7"/>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5" name="Google Shape;1065;p7"/>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66" name="Google Shape;1066;p7"/>
          <p:cNvGrpSpPr/>
          <p:nvPr/>
        </p:nvGrpSpPr>
        <p:grpSpPr>
          <a:xfrm>
            <a:off x="342281" y="4183488"/>
            <a:ext cx="369035" cy="728056"/>
            <a:chOff x="342281" y="4183488"/>
            <a:chExt cx="369035" cy="728056"/>
          </a:xfrm>
        </p:grpSpPr>
        <p:sp>
          <p:nvSpPr>
            <p:cNvPr id="1067" name="Google Shape;1067;p7"/>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8" name="Google Shape;1068;p7"/>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9" name="Google Shape;1069;p7"/>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0" name="Google Shape;1070;p7"/>
          <p:cNvGrpSpPr/>
          <p:nvPr/>
        </p:nvGrpSpPr>
        <p:grpSpPr>
          <a:xfrm>
            <a:off x="50" y="1232900"/>
            <a:ext cx="454630" cy="816989"/>
            <a:chOff x="50" y="1232900"/>
            <a:chExt cx="454630" cy="816989"/>
          </a:xfrm>
        </p:grpSpPr>
        <p:sp>
          <p:nvSpPr>
            <p:cNvPr id="1071" name="Google Shape;1071;p7"/>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2" name="Google Shape;1072;p7"/>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3" name="Google Shape;1073;p7"/>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4" name="Google Shape;1074;p7"/>
          <p:cNvGrpSpPr/>
          <p:nvPr/>
        </p:nvGrpSpPr>
        <p:grpSpPr>
          <a:xfrm>
            <a:off x="50" y="3073044"/>
            <a:ext cx="729750" cy="1046771"/>
            <a:chOff x="50" y="3073044"/>
            <a:chExt cx="729750" cy="1046771"/>
          </a:xfrm>
        </p:grpSpPr>
        <p:sp>
          <p:nvSpPr>
            <p:cNvPr id="1075" name="Google Shape;1075;p7"/>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6" name="Google Shape;1076;p7"/>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7" name="Google Shape;1077;p7"/>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8" name="Google Shape;1078;p7"/>
          <p:cNvGrpSpPr/>
          <p:nvPr/>
        </p:nvGrpSpPr>
        <p:grpSpPr>
          <a:xfrm>
            <a:off x="5944880" y="-7"/>
            <a:ext cx="2524606" cy="759943"/>
            <a:chOff x="4012455" y="-7"/>
            <a:chExt cx="2524606" cy="759943"/>
          </a:xfrm>
        </p:grpSpPr>
        <p:sp>
          <p:nvSpPr>
            <p:cNvPr id="1079" name="Google Shape;1079;p7"/>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0" name="Google Shape;1080;p7"/>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1" name="Google Shape;1081;p7"/>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2" name="Google Shape;1082;p7"/>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3" name="Google Shape;1083;p7"/>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4" name="Google Shape;1084;p7"/>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5" name="Google Shape;1085;p7"/>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6" name="Google Shape;1086;p7"/>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87" name="Google Shape;1087;p7"/>
          <p:cNvGrpSpPr/>
          <p:nvPr/>
        </p:nvGrpSpPr>
        <p:grpSpPr>
          <a:xfrm>
            <a:off x="8506368" y="1564091"/>
            <a:ext cx="637429" cy="1130622"/>
            <a:chOff x="6233393" y="2021291"/>
            <a:chExt cx="637429" cy="1130622"/>
          </a:xfrm>
        </p:grpSpPr>
        <p:sp>
          <p:nvSpPr>
            <p:cNvPr id="1088" name="Google Shape;1088;p7"/>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9" name="Google Shape;1089;p7"/>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0" name="Google Shape;1090;p7"/>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1" name="Google Shape;1091;p7"/>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2" name="Google Shape;1092;p7"/>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3" name="Google Shape;1093;p7"/>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4" name="Google Shape;1094;p7"/>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5" name="Google Shape;1095;p7"/>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96" name="Google Shape;1096;p7"/>
          <p:cNvGrpSpPr/>
          <p:nvPr/>
        </p:nvGrpSpPr>
        <p:grpSpPr>
          <a:xfrm>
            <a:off x="7464679" y="3618202"/>
            <a:ext cx="1679118" cy="1534882"/>
            <a:chOff x="5191704" y="3618202"/>
            <a:chExt cx="1679118" cy="1534882"/>
          </a:xfrm>
        </p:grpSpPr>
        <p:sp>
          <p:nvSpPr>
            <p:cNvPr id="1097" name="Google Shape;1097;p7"/>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8" name="Google Shape;1098;p7"/>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9" name="Google Shape;1099;p7"/>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0" name="Google Shape;1100;p7"/>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1" name="Google Shape;1101;p7"/>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2" name="Google Shape;1102;p7"/>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3" name="Google Shape;1103;p7"/>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4" name="Google Shape;1104;p7"/>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5" name="Google Shape;1105;p7"/>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6" name="Google Shape;1106;p7"/>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07" name="Google Shape;1107;p7"/>
          <p:cNvGrpSpPr/>
          <p:nvPr/>
        </p:nvGrpSpPr>
        <p:grpSpPr>
          <a:xfrm>
            <a:off x="7847220" y="3073038"/>
            <a:ext cx="598866" cy="595528"/>
            <a:chOff x="5944870" y="3341438"/>
            <a:chExt cx="598866" cy="595528"/>
          </a:xfrm>
        </p:grpSpPr>
        <p:sp>
          <p:nvSpPr>
            <p:cNvPr id="1108" name="Google Shape;1108;p7"/>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9" name="Google Shape;1109;p7"/>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0" name="Google Shape;1110;p7"/>
          <p:cNvGrpSpPr/>
          <p:nvPr/>
        </p:nvGrpSpPr>
        <p:grpSpPr>
          <a:xfrm>
            <a:off x="2204197" y="105666"/>
            <a:ext cx="546902" cy="236607"/>
            <a:chOff x="2204197" y="105666"/>
            <a:chExt cx="546902" cy="236607"/>
          </a:xfrm>
        </p:grpSpPr>
        <p:sp>
          <p:nvSpPr>
            <p:cNvPr id="1111" name="Google Shape;1111;p7"/>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2" name="Google Shape;1112;p7"/>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3" name="Google Shape;1113;p7"/>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4" name="Google Shape;1114;p7"/>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5" name="Google Shape;1115;p7"/>
          <p:cNvGrpSpPr/>
          <p:nvPr/>
        </p:nvGrpSpPr>
        <p:grpSpPr>
          <a:xfrm>
            <a:off x="50" y="-7"/>
            <a:ext cx="2049897" cy="773345"/>
            <a:chOff x="50" y="-7"/>
            <a:chExt cx="2049897" cy="773345"/>
          </a:xfrm>
        </p:grpSpPr>
        <p:sp>
          <p:nvSpPr>
            <p:cNvPr id="1116" name="Google Shape;1116;p7"/>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7" name="Google Shape;1117;p7"/>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8" name="Google Shape;1118;p7"/>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9" name="Google Shape;1119;p7"/>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0" name="Google Shape;1120;p7"/>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1" name="Google Shape;1121;p7"/>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2" name="Google Shape;1122;p7"/>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3" name="Google Shape;1123;p7"/>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4" name="Google Shape;1124;p7"/>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5" name="Google Shape;1125;p7"/>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6" name="Google Shape;1126;p7"/>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7" name="Google Shape;1127;p7"/>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8" name="Google Shape;1128;p7"/>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9" name="Google Shape;1129;p7"/>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0" name="Google Shape;1130;p7"/>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1" name="Google Shape;1131;p7"/>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2" name="Google Shape;1132;p7"/>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3" name="Google Shape;1133;p7"/>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4" name="Google Shape;1134;p7"/>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5" name="Google Shape;1135;p7"/>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6" name="Google Shape;1136;p7"/>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7" name="Google Shape;1137;p7"/>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8" name="Google Shape;1138;p7"/>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9" name="Google Shape;1139;p7"/>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0" name="Google Shape;1140;p7"/>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1" name="Google Shape;1141;p7"/>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2" name="Google Shape;1142;p7"/>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3" name="Google Shape;1143;p7"/>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4" name="Google Shape;1144;p7"/>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5" name="Google Shape;1145;p7"/>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6" name="Google Shape;1146;p7"/>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7" name="Google Shape;1147;p7"/>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8" name="Google Shape;1148;p7"/>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9" name="Google Shape;1149;p7"/>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0" name="Google Shape;1150;p7"/>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1" name="Google Shape;1151;p7"/>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2" name="Google Shape;1152;p7"/>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3" name="Google Shape;1153;p7"/>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4" name="Google Shape;1154;p7"/>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5" name="Google Shape;1155;p7"/>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6" name="Google Shape;1156;p7"/>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7" name="Google Shape;1157;p7"/>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8" name="Google Shape;1158;p7"/>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9" name="Google Shape;1159;p7"/>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0" name="Google Shape;1160;p7"/>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1" name="Google Shape;1161;p7"/>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2" name="Google Shape;1162;p7"/>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3" name="Google Shape;1163;p7"/>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4" name="Google Shape;1164;p7"/>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5" name="Google Shape;1165;p7"/>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6" name="Google Shape;1166;p7"/>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7" name="Google Shape;1167;p7"/>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8" name="Google Shape;1168;p7"/>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9" name="Google Shape;1169;p7"/>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0" name="Google Shape;1170;p7"/>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1" name="Google Shape;1171;p7"/>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2" name="Google Shape;1172;p7"/>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3" name="Google Shape;1173;p7"/>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4" name="Google Shape;1174;p7"/>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5" name="Google Shape;1175;p7"/>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6" name="Google Shape;1176;p7"/>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7" name="Google Shape;1177;p7"/>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8" name="Google Shape;1178;p7"/>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9" name="Google Shape;1179;p7"/>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0" name="Google Shape;1180;p7"/>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1" name="Google Shape;1181;p7"/>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2" name="Google Shape;1182;p7"/>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3" name="Google Shape;1183;p7"/>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4" name="Google Shape;1184;p7"/>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5" name="Google Shape;1185;p7"/>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6" name="Google Shape;1186;p7"/>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7" name="Google Shape;1187;p7"/>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8" name="Google Shape;1188;p7"/>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9" name="Google Shape;1189;p7"/>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0" name="Google Shape;1190;p7"/>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1" name="Google Shape;1191;p7"/>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2" name="Google Shape;1192;p7"/>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3" name="Google Shape;1193;p7"/>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4" name="Google Shape;1194;p7"/>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5" name="Google Shape;1195;p7"/>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6" name="Google Shape;1196;p7"/>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7" name="Google Shape;1197;p7"/>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8" name="Google Shape;1198;p7"/>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9" name="Google Shape;1199;p7"/>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0" name="Google Shape;1200;p7"/>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1" name="Google Shape;1201;p7"/>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2" name="Google Shape;1202;p7"/>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3" name="Google Shape;1203;p7"/>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4" name="Google Shape;1204;p7"/>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5" name="Google Shape;1205;p7"/>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6" name="Google Shape;1206;p7"/>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7" name="Google Shape;1207;p7"/>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8" name="Google Shape;1208;p7"/>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9" name="Google Shape;1209;p7"/>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0" name="Google Shape;1210;p7"/>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1" name="Google Shape;1211;p7"/>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2" name="Google Shape;1212;p7"/>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3" name="Google Shape;1213;p7"/>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4" name="Google Shape;1214;p7"/>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5" name="Google Shape;1215;p7"/>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6" name="Google Shape;1216;p7"/>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7" name="Google Shape;1217;p7"/>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8" name="Google Shape;1218;p7"/>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9" name="Google Shape;1219;p7"/>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0" name="Google Shape;1220;p7"/>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1" name="Google Shape;1221;p7"/>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2" name="Google Shape;1222;p7"/>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3" name="Google Shape;1223;p7"/>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4" name="Google Shape;1224;p7"/>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5" name="Google Shape;1225;p7"/>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6" name="Google Shape;1226;p7"/>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7" name="Google Shape;1227;p7"/>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8" name="Google Shape;1228;p7"/>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9" name="Google Shape;1229;p7"/>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0" name="Google Shape;1230;p7"/>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1" name="Google Shape;1231;p7"/>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2" name="Google Shape;1232;p7"/>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3" name="Google Shape;1233;p7"/>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4" name="Google Shape;1234;p7"/>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5" name="Google Shape;1235;p7"/>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6" name="Google Shape;1236;p7"/>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7" name="Google Shape;1237;p7"/>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8" name="Google Shape;1238;p7"/>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9" name="Google Shape;1239;p7"/>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0" name="Google Shape;1240;p7"/>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1" name="Google Shape;1241;p7"/>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2" name="Google Shape;1242;p7"/>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3" name="Google Shape;1243;p7"/>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4" name="Google Shape;1244;p7"/>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5" name="Google Shape;1245;p7"/>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246" name="Google Shape;1246;p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247" name="Google Shape;1247;p7"/>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48" name="Google Shape;1248;p7"/>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49" name="Google Shape;1249;p7"/>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0" name="Google Shape;1250;p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05067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251"/>
        <p:cNvGrpSpPr/>
        <p:nvPr/>
      </p:nvGrpSpPr>
      <p:grpSpPr>
        <a:xfrm>
          <a:off x="0" y="0"/>
          <a:ext cx="0" cy="0"/>
          <a:chOff x="0" y="0"/>
          <a:chExt cx="0" cy="0"/>
        </a:xfrm>
      </p:grpSpPr>
      <p:grpSp>
        <p:nvGrpSpPr>
          <p:cNvPr id="1252" name="Google Shape;1252;p8"/>
          <p:cNvGrpSpPr/>
          <p:nvPr/>
        </p:nvGrpSpPr>
        <p:grpSpPr>
          <a:xfrm>
            <a:off x="1841376" y="4540815"/>
            <a:ext cx="1110494" cy="612269"/>
            <a:chOff x="1003176" y="4540815"/>
            <a:chExt cx="1110494" cy="612269"/>
          </a:xfrm>
        </p:grpSpPr>
        <p:sp>
          <p:nvSpPr>
            <p:cNvPr id="1253" name="Google Shape;1253;p8"/>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4" name="Google Shape;1254;p8"/>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5" name="Google Shape;1255;p8"/>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56" name="Google Shape;1256;p8"/>
          <p:cNvGrpSpPr/>
          <p:nvPr/>
        </p:nvGrpSpPr>
        <p:grpSpPr>
          <a:xfrm>
            <a:off x="342281" y="4183488"/>
            <a:ext cx="369035" cy="728056"/>
            <a:chOff x="342281" y="4183488"/>
            <a:chExt cx="369035" cy="728056"/>
          </a:xfrm>
        </p:grpSpPr>
        <p:sp>
          <p:nvSpPr>
            <p:cNvPr id="1257" name="Google Shape;1257;p8"/>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8" name="Google Shape;1258;p8"/>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9" name="Google Shape;1259;p8"/>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0" name="Google Shape;1260;p8"/>
          <p:cNvGrpSpPr/>
          <p:nvPr/>
        </p:nvGrpSpPr>
        <p:grpSpPr>
          <a:xfrm>
            <a:off x="50" y="1232900"/>
            <a:ext cx="454630" cy="816989"/>
            <a:chOff x="50" y="1232900"/>
            <a:chExt cx="454630" cy="816989"/>
          </a:xfrm>
        </p:grpSpPr>
        <p:sp>
          <p:nvSpPr>
            <p:cNvPr id="1261" name="Google Shape;1261;p8"/>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2" name="Google Shape;1262;p8"/>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3" name="Google Shape;1263;p8"/>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4" name="Google Shape;1264;p8"/>
          <p:cNvGrpSpPr/>
          <p:nvPr/>
        </p:nvGrpSpPr>
        <p:grpSpPr>
          <a:xfrm>
            <a:off x="50" y="3073044"/>
            <a:ext cx="729750" cy="1046771"/>
            <a:chOff x="50" y="3073044"/>
            <a:chExt cx="729750" cy="1046771"/>
          </a:xfrm>
        </p:grpSpPr>
        <p:sp>
          <p:nvSpPr>
            <p:cNvPr id="1265" name="Google Shape;1265;p8"/>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6" name="Google Shape;1266;p8"/>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7" name="Google Shape;1267;p8"/>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8" name="Google Shape;1268;p8"/>
          <p:cNvGrpSpPr/>
          <p:nvPr/>
        </p:nvGrpSpPr>
        <p:grpSpPr>
          <a:xfrm>
            <a:off x="5944880" y="-7"/>
            <a:ext cx="2524606" cy="759943"/>
            <a:chOff x="4012455" y="-7"/>
            <a:chExt cx="2524606" cy="759943"/>
          </a:xfrm>
        </p:grpSpPr>
        <p:sp>
          <p:nvSpPr>
            <p:cNvPr id="1269" name="Google Shape;1269;p8"/>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0" name="Google Shape;1270;p8"/>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1" name="Google Shape;1271;p8"/>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2" name="Google Shape;1272;p8"/>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3" name="Google Shape;1273;p8"/>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4" name="Google Shape;1274;p8"/>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5" name="Google Shape;1275;p8"/>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6" name="Google Shape;1276;p8"/>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77" name="Google Shape;1277;p8"/>
          <p:cNvGrpSpPr/>
          <p:nvPr/>
        </p:nvGrpSpPr>
        <p:grpSpPr>
          <a:xfrm>
            <a:off x="8506368" y="1564091"/>
            <a:ext cx="637429" cy="1130622"/>
            <a:chOff x="6233393" y="2021291"/>
            <a:chExt cx="637429" cy="1130622"/>
          </a:xfrm>
        </p:grpSpPr>
        <p:sp>
          <p:nvSpPr>
            <p:cNvPr id="1278" name="Google Shape;1278;p8"/>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9" name="Google Shape;1279;p8"/>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0" name="Google Shape;1280;p8"/>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1" name="Google Shape;1281;p8"/>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2" name="Google Shape;1282;p8"/>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3" name="Google Shape;1283;p8"/>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4" name="Google Shape;1284;p8"/>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5" name="Google Shape;1285;p8"/>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86" name="Google Shape;1286;p8"/>
          <p:cNvGrpSpPr/>
          <p:nvPr/>
        </p:nvGrpSpPr>
        <p:grpSpPr>
          <a:xfrm>
            <a:off x="7464679" y="3618202"/>
            <a:ext cx="1679118" cy="1534882"/>
            <a:chOff x="5191704" y="3618202"/>
            <a:chExt cx="1679118" cy="1534882"/>
          </a:xfrm>
        </p:grpSpPr>
        <p:sp>
          <p:nvSpPr>
            <p:cNvPr id="1287" name="Google Shape;1287;p8"/>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8" name="Google Shape;1288;p8"/>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9" name="Google Shape;1289;p8"/>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0" name="Google Shape;1290;p8"/>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1" name="Google Shape;1291;p8"/>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2" name="Google Shape;1292;p8"/>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3" name="Google Shape;1293;p8"/>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4" name="Google Shape;1294;p8"/>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5" name="Google Shape;1295;p8"/>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6" name="Google Shape;1296;p8"/>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97" name="Google Shape;1297;p8"/>
          <p:cNvGrpSpPr/>
          <p:nvPr/>
        </p:nvGrpSpPr>
        <p:grpSpPr>
          <a:xfrm>
            <a:off x="7847220" y="3073038"/>
            <a:ext cx="598866" cy="595528"/>
            <a:chOff x="5944870" y="3341438"/>
            <a:chExt cx="598866" cy="595528"/>
          </a:xfrm>
        </p:grpSpPr>
        <p:sp>
          <p:nvSpPr>
            <p:cNvPr id="1298" name="Google Shape;1298;p8"/>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9" name="Google Shape;1299;p8"/>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0" name="Google Shape;1300;p8"/>
          <p:cNvGrpSpPr/>
          <p:nvPr/>
        </p:nvGrpSpPr>
        <p:grpSpPr>
          <a:xfrm>
            <a:off x="2204197" y="105666"/>
            <a:ext cx="546902" cy="236607"/>
            <a:chOff x="2204197" y="105666"/>
            <a:chExt cx="546902" cy="236607"/>
          </a:xfrm>
        </p:grpSpPr>
        <p:sp>
          <p:nvSpPr>
            <p:cNvPr id="1301" name="Google Shape;1301;p8"/>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2" name="Google Shape;1302;p8"/>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3" name="Google Shape;1303;p8"/>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4" name="Google Shape;1304;p8"/>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5" name="Google Shape;1305;p8"/>
          <p:cNvGrpSpPr/>
          <p:nvPr/>
        </p:nvGrpSpPr>
        <p:grpSpPr>
          <a:xfrm>
            <a:off x="50" y="-7"/>
            <a:ext cx="2049897" cy="773345"/>
            <a:chOff x="50" y="-7"/>
            <a:chExt cx="2049897" cy="773345"/>
          </a:xfrm>
        </p:grpSpPr>
        <p:sp>
          <p:nvSpPr>
            <p:cNvPr id="1306" name="Google Shape;1306;p8"/>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7" name="Google Shape;1307;p8"/>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8" name="Google Shape;1308;p8"/>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9" name="Google Shape;1309;p8"/>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0" name="Google Shape;1310;p8"/>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1" name="Google Shape;1311;p8"/>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2" name="Google Shape;1312;p8"/>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3" name="Google Shape;1313;p8"/>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4" name="Google Shape;1314;p8"/>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5" name="Google Shape;1315;p8"/>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6" name="Google Shape;1316;p8"/>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7" name="Google Shape;1317;p8"/>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8" name="Google Shape;1318;p8"/>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9" name="Google Shape;1319;p8"/>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0" name="Google Shape;1320;p8"/>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1" name="Google Shape;1321;p8"/>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2" name="Google Shape;1322;p8"/>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3" name="Google Shape;1323;p8"/>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4" name="Google Shape;1324;p8"/>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5" name="Google Shape;1325;p8"/>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6" name="Google Shape;1326;p8"/>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7" name="Google Shape;1327;p8"/>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8" name="Google Shape;1328;p8"/>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9" name="Google Shape;1329;p8"/>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0" name="Google Shape;1330;p8"/>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1" name="Google Shape;1331;p8"/>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2" name="Google Shape;1332;p8"/>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3" name="Google Shape;1333;p8"/>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4" name="Google Shape;1334;p8"/>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5" name="Google Shape;1335;p8"/>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6" name="Google Shape;1336;p8"/>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7" name="Google Shape;1337;p8"/>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8" name="Google Shape;1338;p8"/>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9" name="Google Shape;1339;p8"/>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0" name="Google Shape;1340;p8"/>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1" name="Google Shape;1341;p8"/>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2" name="Google Shape;1342;p8"/>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3" name="Google Shape;1343;p8"/>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4" name="Google Shape;1344;p8"/>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5" name="Google Shape;1345;p8"/>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6" name="Google Shape;1346;p8"/>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7" name="Google Shape;1347;p8"/>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8" name="Google Shape;1348;p8"/>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9" name="Google Shape;1349;p8"/>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0" name="Google Shape;1350;p8"/>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1" name="Google Shape;1351;p8"/>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2" name="Google Shape;1352;p8"/>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3" name="Google Shape;1353;p8"/>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4" name="Google Shape;1354;p8"/>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5" name="Google Shape;1355;p8"/>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6" name="Google Shape;1356;p8"/>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7" name="Google Shape;1357;p8"/>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8" name="Google Shape;1358;p8"/>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9" name="Google Shape;1359;p8"/>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0" name="Google Shape;1360;p8"/>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1" name="Google Shape;1361;p8"/>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2" name="Google Shape;1362;p8"/>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3" name="Google Shape;1363;p8"/>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4" name="Google Shape;1364;p8"/>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5" name="Google Shape;1365;p8"/>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6" name="Google Shape;1366;p8"/>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7" name="Google Shape;1367;p8"/>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8" name="Google Shape;1368;p8"/>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9" name="Google Shape;1369;p8"/>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0" name="Google Shape;1370;p8"/>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1" name="Google Shape;1371;p8"/>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2" name="Google Shape;1372;p8"/>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3" name="Google Shape;1373;p8"/>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4" name="Google Shape;1374;p8"/>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5" name="Google Shape;1375;p8"/>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6" name="Google Shape;1376;p8"/>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7" name="Google Shape;1377;p8"/>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8" name="Google Shape;1378;p8"/>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9" name="Google Shape;1379;p8"/>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0" name="Google Shape;1380;p8"/>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1" name="Google Shape;1381;p8"/>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2" name="Google Shape;1382;p8"/>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3" name="Google Shape;1383;p8"/>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4" name="Google Shape;1384;p8"/>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5" name="Google Shape;1385;p8"/>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6" name="Google Shape;1386;p8"/>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7" name="Google Shape;1387;p8"/>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8" name="Google Shape;1388;p8"/>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9" name="Google Shape;1389;p8"/>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0" name="Google Shape;1390;p8"/>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1" name="Google Shape;1391;p8"/>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2" name="Google Shape;1392;p8"/>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3" name="Google Shape;1393;p8"/>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4" name="Google Shape;1394;p8"/>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5" name="Google Shape;1395;p8"/>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6" name="Google Shape;1396;p8"/>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7" name="Google Shape;1397;p8"/>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8" name="Google Shape;1398;p8"/>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9" name="Google Shape;1399;p8"/>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0" name="Google Shape;1400;p8"/>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1" name="Google Shape;1401;p8"/>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2" name="Google Shape;1402;p8"/>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3" name="Google Shape;1403;p8"/>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4" name="Google Shape;1404;p8"/>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5" name="Google Shape;1405;p8"/>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6" name="Google Shape;1406;p8"/>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7" name="Google Shape;1407;p8"/>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8" name="Google Shape;1408;p8"/>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9" name="Google Shape;1409;p8"/>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0" name="Google Shape;1410;p8"/>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1" name="Google Shape;1411;p8"/>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2" name="Google Shape;1412;p8"/>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3" name="Google Shape;1413;p8"/>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4" name="Google Shape;1414;p8"/>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5" name="Google Shape;1415;p8"/>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6" name="Google Shape;1416;p8"/>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7" name="Google Shape;1417;p8"/>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8" name="Google Shape;1418;p8"/>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9" name="Google Shape;1419;p8"/>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0" name="Google Shape;1420;p8"/>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1" name="Google Shape;1421;p8"/>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2" name="Google Shape;1422;p8"/>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3" name="Google Shape;1423;p8"/>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4" name="Google Shape;1424;p8"/>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5" name="Google Shape;1425;p8"/>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6" name="Google Shape;1426;p8"/>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7" name="Google Shape;1427;p8"/>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8" name="Google Shape;1428;p8"/>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9" name="Google Shape;1429;p8"/>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0" name="Google Shape;1430;p8"/>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1" name="Google Shape;1431;p8"/>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2" name="Google Shape;1432;p8"/>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3" name="Google Shape;1433;p8"/>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4" name="Google Shape;1434;p8"/>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5" name="Google Shape;1435;p8"/>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36" name="Google Shape;1436;p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437" name="Google Shape;1437;p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885678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438"/>
        <p:cNvGrpSpPr/>
        <p:nvPr/>
      </p:nvGrpSpPr>
      <p:grpSpPr>
        <a:xfrm>
          <a:off x="0" y="0"/>
          <a:ext cx="0" cy="0"/>
          <a:chOff x="0" y="0"/>
          <a:chExt cx="0" cy="0"/>
        </a:xfrm>
      </p:grpSpPr>
      <p:grpSp>
        <p:nvGrpSpPr>
          <p:cNvPr id="1439" name="Google Shape;1439;p9"/>
          <p:cNvGrpSpPr/>
          <p:nvPr/>
        </p:nvGrpSpPr>
        <p:grpSpPr>
          <a:xfrm>
            <a:off x="3" y="1362853"/>
            <a:ext cx="830992" cy="1847937"/>
            <a:chOff x="3" y="1439053"/>
            <a:chExt cx="830992" cy="1847937"/>
          </a:xfrm>
        </p:grpSpPr>
        <p:sp>
          <p:nvSpPr>
            <p:cNvPr id="1440" name="Google Shape;1440;p9"/>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1" name="Google Shape;1441;p9"/>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2" name="Google Shape;1442;p9"/>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43" name="Google Shape;1443;p9"/>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444" name="Google Shape;1444;p9"/>
          <p:cNvGrpSpPr/>
          <p:nvPr/>
        </p:nvGrpSpPr>
        <p:grpSpPr>
          <a:xfrm>
            <a:off x="1390437" y="-6"/>
            <a:ext cx="1603317" cy="405444"/>
            <a:chOff x="448987" y="-6"/>
            <a:chExt cx="1603317" cy="405444"/>
          </a:xfrm>
        </p:grpSpPr>
        <p:sp>
          <p:nvSpPr>
            <p:cNvPr id="1445" name="Google Shape;1445;p9"/>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6" name="Google Shape;1446;p9"/>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7" name="Google Shape;1447;p9"/>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8" name="Google Shape;1448;p9"/>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9" name="Google Shape;1449;p9"/>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0" name="Google Shape;1450;p9"/>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1" name="Google Shape;1451;p9"/>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2" name="Google Shape;1452;p9"/>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3" name="Google Shape;1453;p9"/>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54" name="Google Shape;1454;p9"/>
          <p:cNvGrpSpPr/>
          <p:nvPr/>
        </p:nvGrpSpPr>
        <p:grpSpPr>
          <a:xfrm>
            <a:off x="7935832" y="1674515"/>
            <a:ext cx="1207974" cy="1445876"/>
            <a:chOff x="5654182" y="1903115"/>
            <a:chExt cx="1207974" cy="1445876"/>
          </a:xfrm>
        </p:grpSpPr>
        <p:sp>
          <p:nvSpPr>
            <p:cNvPr id="1455" name="Google Shape;1455;p9"/>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6" name="Google Shape;1456;p9"/>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7" name="Google Shape;1457;p9"/>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8" name="Google Shape;1458;p9"/>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9" name="Google Shape;1459;p9"/>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0" name="Google Shape;1460;p9"/>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1" name="Google Shape;1461;p9"/>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2" name="Google Shape;1462;p9"/>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3" name="Google Shape;1463;p9"/>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4" name="Google Shape;1464;p9"/>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5" name="Google Shape;1465;p9"/>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6" name="Google Shape;1466;p9"/>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7" name="Google Shape;1467;p9"/>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8" name="Google Shape;1468;p9"/>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69" name="Google Shape;1469;p9"/>
          <p:cNvGrpSpPr/>
          <p:nvPr/>
        </p:nvGrpSpPr>
        <p:grpSpPr>
          <a:xfrm>
            <a:off x="8106707" y="3508074"/>
            <a:ext cx="1037098" cy="1476031"/>
            <a:chOff x="5825057" y="3508074"/>
            <a:chExt cx="1037098" cy="1476031"/>
          </a:xfrm>
        </p:grpSpPr>
        <p:sp>
          <p:nvSpPr>
            <p:cNvPr id="1470" name="Google Shape;1470;p9"/>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1" name="Google Shape;1471;p9"/>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2" name="Google Shape;1472;p9"/>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73" name="Google Shape;1473;p9"/>
          <p:cNvGrpSpPr/>
          <p:nvPr/>
        </p:nvGrpSpPr>
        <p:grpSpPr>
          <a:xfrm>
            <a:off x="3462913" y="4724358"/>
            <a:ext cx="2218152" cy="422263"/>
            <a:chOff x="2330363" y="4724358"/>
            <a:chExt cx="2218152" cy="422263"/>
          </a:xfrm>
        </p:grpSpPr>
        <p:sp>
          <p:nvSpPr>
            <p:cNvPr id="1474" name="Google Shape;1474;p9"/>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5" name="Google Shape;1475;p9"/>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6" name="Google Shape;1476;p9"/>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7" name="Google Shape;1477;p9"/>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8" name="Google Shape;1478;p9"/>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9" name="Google Shape;1479;p9"/>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0" name="Google Shape;1480;p9"/>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1" name="Google Shape;1481;p9"/>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2" name="Google Shape;1482;p9"/>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3" name="Google Shape;1483;p9"/>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4" name="Google Shape;1484;p9"/>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5" name="Google Shape;1485;p9"/>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6" name="Google Shape;1486;p9"/>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7" name="Google Shape;1487;p9"/>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8" name="Google Shape;1488;p9"/>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9" name="Google Shape;1489;p9"/>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0" name="Google Shape;1490;p9"/>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1" name="Google Shape;1491;p9"/>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2" name="Google Shape;1492;p9"/>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3" name="Google Shape;1493;p9"/>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4" name="Google Shape;1494;p9"/>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5" name="Google Shape;1495;p9"/>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6" name="Google Shape;1496;p9"/>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7" name="Google Shape;1497;p9"/>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8" name="Google Shape;1498;p9"/>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9" name="Google Shape;1499;p9"/>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0" name="Google Shape;1500;p9"/>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1" name="Google Shape;1501;p9"/>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2" name="Google Shape;1502;p9"/>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3" name="Google Shape;1503;p9"/>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4" name="Google Shape;1504;p9"/>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5" name="Google Shape;1505;p9"/>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6" name="Google Shape;1506;p9"/>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7" name="Google Shape;1507;p9"/>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8" name="Google Shape;1508;p9"/>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9" name="Google Shape;1509;p9"/>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0" name="Google Shape;1510;p9"/>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1" name="Google Shape;1511;p9"/>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2" name="Google Shape;1512;p9"/>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3" name="Google Shape;1513;p9"/>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4" name="Google Shape;1514;p9"/>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5" name="Google Shape;1515;p9"/>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6" name="Google Shape;1516;p9"/>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7" name="Google Shape;1517;p9"/>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8" name="Google Shape;1518;p9"/>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9" name="Google Shape;1519;p9"/>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0" name="Google Shape;1520;p9"/>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1" name="Google Shape;1521;p9"/>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2" name="Google Shape;1522;p9"/>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3" name="Google Shape;1523;p9"/>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4" name="Google Shape;1524;p9"/>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5" name="Google Shape;1525;p9"/>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6" name="Google Shape;1526;p9"/>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7" name="Google Shape;1527;p9"/>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8" name="Google Shape;1528;p9"/>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9" name="Google Shape;1529;p9"/>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0" name="Google Shape;1530;p9"/>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1" name="Google Shape;1531;p9"/>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2" name="Google Shape;1532;p9"/>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33" name="Google Shape;1533;p9"/>
          <p:cNvGrpSpPr/>
          <p:nvPr/>
        </p:nvGrpSpPr>
        <p:grpSpPr>
          <a:xfrm>
            <a:off x="669098" y="3632076"/>
            <a:ext cx="366930" cy="1514545"/>
            <a:chOff x="135698" y="3632076"/>
            <a:chExt cx="366930" cy="1514545"/>
          </a:xfrm>
        </p:grpSpPr>
        <p:sp>
          <p:nvSpPr>
            <p:cNvPr id="1534" name="Google Shape;1534;p9"/>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5" name="Google Shape;1535;p9"/>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6" name="Google Shape;1536;p9"/>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7" name="Google Shape;1537;p9"/>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8" name="Google Shape;1538;p9"/>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9" name="Google Shape;1539;p9"/>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0" name="Google Shape;1540;p9"/>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1" name="Google Shape;1541;p9"/>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2" name="Google Shape;1542;p9"/>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3" name="Google Shape;1543;p9"/>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4" name="Google Shape;1544;p9"/>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5" name="Google Shape;1545;p9"/>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6" name="Google Shape;1546;p9"/>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7" name="Google Shape;1547;p9"/>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8" name="Google Shape;1548;p9"/>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49" name="Google Shape;1549;p9"/>
          <p:cNvSpPr txBox="1">
            <a:spLocks noGrp="1"/>
          </p:cNvSpPr>
          <p:nvPr>
            <p:ph type="body" idx="1"/>
          </p:nvPr>
        </p:nvSpPr>
        <p:spPr>
          <a:xfrm>
            <a:off x="457200" y="4085775"/>
            <a:ext cx="8229600" cy="4281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2400"/>
              <a:buFont typeface="Amatic SC"/>
              <a:buNone/>
              <a:defRPr sz="2400" b="1">
                <a:latin typeface="Amatic SC"/>
                <a:ea typeface="Amatic SC"/>
                <a:cs typeface="Amatic SC"/>
                <a:sym typeface="Amatic SC"/>
              </a:defRPr>
            </a:lvl1pPr>
          </a:lstStyle>
          <a:p>
            <a:endParaRPr/>
          </a:p>
        </p:txBody>
      </p:sp>
      <p:sp>
        <p:nvSpPr>
          <p:cNvPr id="1550" name="Google Shape;1550;p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atin typeface="Amatic SC"/>
                <a:ea typeface="Amatic SC"/>
                <a:cs typeface="Amatic SC"/>
                <a:sym typeface="Amatic SC"/>
              </a:defRPr>
            </a:lvl1pPr>
            <a:lvl2pPr lvl="1">
              <a:buNone/>
              <a:defRPr>
                <a:latin typeface="Amatic SC"/>
                <a:ea typeface="Amatic SC"/>
                <a:cs typeface="Amatic SC"/>
                <a:sym typeface="Amatic SC"/>
              </a:defRPr>
            </a:lvl2pPr>
            <a:lvl3pPr lvl="2">
              <a:buNone/>
              <a:defRPr>
                <a:latin typeface="Amatic SC"/>
                <a:ea typeface="Amatic SC"/>
                <a:cs typeface="Amatic SC"/>
                <a:sym typeface="Amatic SC"/>
              </a:defRPr>
            </a:lvl3pPr>
            <a:lvl4pPr lvl="3">
              <a:buNone/>
              <a:defRPr>
                <a:latin typeface="Amatic SC"/>
                <a:ea typeface="Amatic SC"/>
                <a:cs typeface="Amatic SC"/>
                <a:sym typeface="Amatic SC"/>
              </a:defRPr>
            </a:lvl4pPr>
            <a:lvl5pPr lvl="4">
              <a:buNone/>
              <a:defRPr>
                <a:latin typeface="Amatic SC"/>
                <a:ea typeface="Amatic SC"/>
                <a:cs typeface="Amatic SC"/>
                <a:sym typeface="Amatic SC"/>
              </a:defRPr>
            </a:lvl5pPr>
            <a:lvl6pPr lvl="5">
              <a:buNone/>
              <a:defRPr>
                <a:latin typeface="Amatic SC"/>
                <a:ea typeface="Amatic SC"/>
                <a:cs typeface="Amatic SC"/>
                <a:sym typeface="Amatic SC"/>
              </a:defRPr>
            </a:lvl6pPr>
            <a:lvl7pPr lvl="6">
              <a:buNone/>
              <a:defRPr>
                <a:latin typeface="Amatic SC"/>
                <a:ea typeface="Amatic SC"/>
                <a:cs typeface="Amatic SC"/>
                <a:sym typeface="Amatic SC"/>
              </a:defRPr>
            </a:lvl7pPr>
            <a:lvl8pPr lvl="7">
              <a:buNone/>
              <a:defRPr>
                <a:latin typeface="Amatic SC"/>
                <a:ea typeface="Amatic SC"/>
                <a:cs typeface="Amatic SC"/>
                <a:sym typeface="Amatic SC"/>
              </a:defRPr>
            </a:lvl8pPr>
            <a:lvl9pPr lvl="8">
              <a:buNone/>
              <a:defRPr>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74574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1"/>
        <p:cNvGrpSpPr/>
        <p:nvPr/>
      </p:nvGrpSpPr>
      <p:grpSpPr>
        <a:xfrm>
          <a:off x="0" y="0"/>
          <a:ext cx="0" cy="0"/>
          <a:chOff x="0" y="0"/>
          <a:chExt cx="0" cy="0"/>
        </a:xfrm>
      </p:grpSpPr>
      <p:sp>
        <p:nvSpPr>
          <p:cNvPr id="1552" name="Google Shape;1552;p1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5" name="Google Shape;1555;p10"/>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6" name="Google Shape;1556;p10"/>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57" name="Google Shape;1557;p10"/>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0" name="Google Shape;1560;p10"/>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1" name="Google Shape;1561;p10"/>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2" name="Google Shape;1562;p10"/>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3" name="Google Shape;1563;p10"/>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4" name="Google Shape;1564;p10"/>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5" name="Google Shape;1565;p10"/>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6" name="Google Shape;1566;p10"/>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7" name="Google Shape;1567;p10"/>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0" name="Google Shape;1570;p10"/>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1" name="Google Shape;1571;p10"/>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2" name="Google Shape;1572;p10"/>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3" name="Google Shape;1573;p10"/>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4" name="Google Shape;1574;p10"/>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5" name="Google Shape;1575;p10"/>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6" name="Google Shape;1576;p10"/>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7" name="Google Shape;1577;p10"/>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8" name="Google Shape;1578;p10"/>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9" name="Google Shape;1579;p10"/>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0" name="Google Shape;1580;p10"/>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1" name="Google Shape;1581;p10"/>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2" name="Google Shape;1582;p10"/>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5" name="Google Shape;1585;p10"/>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6" name="Google Shape;1586;p10"/>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9" name="Google Shape;1589;p10"/>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0" name="Google Shape;1590;p10"/>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1" name="Google Shape;1591;p10"/>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2" name="Google Shape;1592;p10"/>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3" name="Google Shape;1593;p10"/>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4" name="Google Shape;1594;p10"/>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5" name="Google Shape;1595;p10"/>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6" name="Google Shape;1596;p10"/>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7" name="Google Shape;1597;p10"/>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8" name="Google Shape;1598;p10"/>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9" name="Google Shape;1599;p10"/>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0" name="Google Shape;1600;p10"/>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1" name="Google Shape;1601;p10"/>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2" name="Google Shape;1602;p10"/>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3" name="Google Shape;1603;p10"/>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4" name="Google Shape;1604;p10"/>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5" name="Google Shape;1605;p10"/>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6" name="Google Shape;1606;p10"/>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7" name="Google Shape;1607;p10"/>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8" name="Google Shape;1608;p10"/>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9" name="Google Shape;1609;p10"/>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0" name="Google Shape;1610;p10"/>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1" name="Google Shape;1611;p10"/>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2" name="Google Shape;1612;p10"/>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3" name="Google Shape;1613;p10"/>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4" name="Google Shape;1614;p10"/>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5" name="Google Shape;1615;p10"/>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6" name="Google Shape;1616;p10"/>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7" name="Google Shape;1617;p10"/>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8" name="Google Shape;1618;p10"/>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9" name="Google Shape;1619;p10"/>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0" name="Google Shape;1620;p10"/>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1" name="Google Shape;1621;p10"/>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2" name="Google Shape;1622;p10"/>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3" name="Google Shape;1623;p10"/>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4" name="Google Shape;1624;p10"/>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5" name="Google Shape;1625;p10"/>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6" name="Google Shape;1626;p10"/>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7" name="Google Shape;1627;p10"/>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8" name="Google Shape;1628;p10"/>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9" name="Google Shape;1629;p10"/>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0" name="Google Shape;1630;p10"/>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1" name="Google Shape;1631;p10"/>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2" name="Google Shape;1632;p10"/>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3" name="Google Shape;1633;p10"/>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4" name="Google Shape;1634;p10"/>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5" name="Google Shape;1635;p10"/>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6" name="Google Shape;1636;p10"/>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7" name="Google Shape;1637;p10"/>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8" name="Google Shape;1638;p10"/>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9" name="Google Shape;1639;p10"/>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0" name="Google Shape;1640;p10"/>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1" name="Google Shape;1641;p10"/>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2" name="Google Shape;1642;p10"/>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3" name="Google Shape;1643;p10"/>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4" name="Google Shape;1644;p10"/>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5" name="Google Shape;1645;p10"/>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6" name="Google Shape;1646;p10"/>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9" name="Google Shape;1649;p10"/>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0" name="Google Shape;1650;p10"/>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1" name="Google Shape;1651;p10"/>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2" name="Google Shape;1652;p10"/>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3" name="Google Shape;1653;p10"/>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4" name="Google Shape;1654;p10"/>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5" name="Google Shape;1655;p10"/>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6" name="Google Shape;1656;p10"/>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7" name="Google Shape;1657;p10"/>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8" name="Google Shape;1658;p10"/>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9" name="Google Shape;1659;p10"/>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0" name="Google Shape;1660;p10"/>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1" name="Google Shape;1661;p10"/>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2" name="Google Shape;1662;p10"/>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190049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accent5"/>
        </a:solidFill>
        <a:effectLst/>
      </p:bgPr>
    </p:bg>
    <p:spTree>
      <p:nvGrpSpPr>
        <p:cNvPr id="1" name="Shape 1663"/>
        <p:cNvGrpSpPr/>
        <p:nvPr/>
      </p:nvGrpSpPr>
      <p:grpSpPr>
        <a:xfrm>
          <a:off x="0" y="0"/>
          <a:ext cx="0" cy="0"/>
          <a:chOff x="0" y="0"/>
          <a:chExt cx="0" cy="0"/>
        </a:xfrm>
      </p:grpSpPr>
      <p:grpSp>
        <p:nvGrpSpPr>
          <p:cNvPr id="1664" name="Google Shape;1664;p11"/>
          <p:cNvGrpSpPr/>
          <p:nvPr/>
        </p:nvGrpSpPr>
        <p:grpSpPr>
          <a:xfrm>
            <a:off x="3" y="1362853"/>
            <a:ext cx="830992" cy="1847937"/>
            <a:chOff x="3" y="1439053"/>
            <a:chExt cx="830992" cy="1847937"/>
          </a:xfrm>
        </p:grpSpPr>
        <p:sp>
          <p:nvSpPr>
            <p:cNvPr id="1665" name="Google Shape;1665;p11"/>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6" name="Google Shape;1666;p11"/>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7" name="Google Shape;1667;p11"/>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668" name="Google Shape;1668;p11"/>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669" name="Google Shape;1669;p11"/>
          <p:cNvGrpSpPr/>
          <p:nvPr/>
        </p:nvGrpSpPr>
        <p:grpSpPr>
          <a:xfrm>
            <a:off x="1390437" y="-6"/>
            <a:ext cx="1603317" cy="405444"/>
            <a:chOff x="448987" y="-6"/>
            <a:chExt cx="1603317" cy="405444"/>
          </a:xfrm>
        </p:grpSpPr>
        <p:sp>
          <p:nvSpPr>
            <p:cNvPr id="1670" name="Google Shape;1670;p11"/>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1" name="Google Shape;1671;p11"/>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2" name="Google Shape;1672;p11"/>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3" name="Google Shape;1673;p11"/>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4" name="Google Shape;1674;p11"/>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5" name="Google Shape;1675;p11"/>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6" name="Google Shape;1676;p11"/>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7" name="Google Shape;1677;p11"/>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8" name="Google Shape;1678;p11"/>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79" name="Google Shape;1679;p11"/>
          <p:cNvGrpSpPr/>
          <p:nvPr/>
        </p:nvGrpSpPr>
        <p:grpSpPr>
          <a:xfrm>
            <a:off x="7935832" y="1674515"/>
            <a:ext cx="1207974" cy="1445876"/>
            <a:chOff x="5654182" y="1903115"/>
            <a:chExt cx="1207974" cy="1445876"/>
          </a:xfrm>
        </p:grpSpPr>
        <p:sp>
          <p:nvSpPr>
            <p:cNvPr id="1680" name="Google Shape;1680;p11"/>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1" name="Google Shape;1681;p11"/>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2" name="Google Shape;1682;p11"/>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3" name="Google Shape;1683;p11"/>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4" name="Google Shape;1684;p11"/>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5" name="Google Shape;1685;p11"/>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6" name="Google Shape;1686;p11"/>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7" name="Google Shape;1687;p11"/>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8" name="Google Shape;1688;p11"/>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9" name="Google Shape;1689;p11"/>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0" name="Google Shape;1690;p11"/>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1" name="Google Shape;1691;p11"/>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2" name="Google Shape;1692;p11"/>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3" name="Google Shape;1693;p11"/>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94" name="Google Shape;1694;p11"/>
          <p:cNvGrpSpPr/>
          <p:nvPr/>
        </p:nvGrpSpPr>
        <p:grpSpPr>
          <a:xfrm>
            <a:off x="8106707" y="3508074"/>
            <a:ext cx="1037098" cy="1476031"/>
            <a:chOff x="5825057" y="3508074"/>
            <a:chExt cx="1037098" cy="1476031"/>
          </a:xfrm>
        </p:grpSpPr>
        <p:sp>
          <p:nvSpPr>
            <p:cNvPr id="1695" name="Google Shape;1695;p11"/>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6" name="Google Shape;1696;p11"/>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7" name="Google Shape;1697;p11"/>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98" name="Google Shape;1698;p11"/>
          <p:cNvGrpSpPr/>
          <p:nvPr/>
        </p:nvGrpSpPr>
        <p:grpSpPr>
          <a:xfrm>
            <a:off x="3462913" y="4724358"/>
            <a:ext cx="2218152" cy="422263"/>
            <a:chOff x="2330363" y="4724358"/>
            <a:chExt cx="2218152" cy="422263"/>
          </a:xfrm>
        </p:grpSpPr>
        <p:sp>
          <p:nvSpPr>
            <p:cNvPr id="1699" name="Google Shape;1699;p11"/>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0" name="Google Shape;1700;p11"/>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1" name="Google Shape;1701;p11"/>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2" name="Google Shape;1702;p11"/>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3" name="Google Shape;1703;p11"/>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4" name="Google Shape;1704;p11"/>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5" name="Google Shape;1705;p11"/>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6" name="Google Shape;1706;p11"/>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7" name="Google Shape;1707;p11"/>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8" name="Google Shape;1708;p11"/>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9" name="Google Shape;1709;p11"/>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0" name="Google Shape;1710;p11"/>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1" name="Google Shape;1711;p11"/>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2" name="Google Shape;1712;p11"/>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3" name="Google Shape;1713;p11"/>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4" name="Google Shape;1714;p11"/>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5" name="Google Shape;1715;p11"/>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6" name="Google Shape;1716;p11"/>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7" name="Google Shape;1717;p11"/>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8" name="Google Shape;1718;p11"/>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9" name="Google Shape;1719;p11"/>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0" name="Google Shape;1720;p11"/>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1" name="Google Shape;1721;p11"/>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2" name="Google Shape;1722;p11"/>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3" name="Google Shape;1723;p11"/>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4" name="Google Shape;1724;p11"/>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5" name="Google Shape;1725;p11"/>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6" name="Google Shape;1726;p11"/>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7" name="Google Shape;1727;p11"/>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8" name="Google Shape;1728;p11"/>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9" name="Google Shape;1729;p11"/>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0" name="Google Shape;1730;p11"/>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1" name="Google Shape;1731;p11"/>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2" name="Google Shape;1732;p11"/>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3" name="Google Shape;1733;p11"/>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4" name="Google Shape;1734;p11"/>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5" name="Google Shape;1735;p11"/>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6" name="Google Shape;1736;p11"/>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7" name="Google Shape;1737;p11"/>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8" name="Google Shape;1738;p11"/>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9" name="Google Shape;1739;p11"/>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0" name="Google Shape;1740;p11"/>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1" name="Google Shape;1741;p11"/>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2" name="Google Shape;1742;p11"/>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3" name="Google Shape;1743;p11"/>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4" name="Google Shape;1744;p11"/>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5" name="Google Shape;1745;p11"/>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6" name="Google Shape;1746;p11"/>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7" name="Google Shape;1747;p11"/>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8" name="Google Shape;1748;p11"/>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9" name="Google Shape;1749;p11"/>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0" name="Google Shape;1750;p11"/>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1" name="Google Shape;1751;p11"/>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2" name="Google Shape;1752;p11"/>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3" name="Google Shape;1753;p11"/>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4" name="Google Shape;1754;p11"/>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5" name="Google Shape;1755;p11"/>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6" name="Google Shape;1756;p11"/>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7" name="Google Shape;1757;p11"/>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58" name="Google Shape;1758;p11"/>
          <p:cNvGrpSpPr/>
          <p:nvPr/>
        </p:nvGrpSpPr>
        <p:grpSpPr>
          <a:xfrm>
            <a:off x="669098" y="3632076"/>
            <a:ext cx="366930" cy="1514545"/>
            <a:chOff x="135698" y="3632076"/>
            <a:chExt cx="366930" cy="1514545"/>
          </a:xfrm>
        </p:grpSpPr>
        <p:sp>
          <p:nvSpPr>
            <p:cNvPr id="1759" name="Google Shape;1759;p11"/>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0" name="Google Shape;1760;p11"/>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1" name="Google Shape;1761;p11"/>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2" name="Google Shape;1762;p11"/>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3" name="Google Shape;1763;p11"/>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4" name="Google Shape;1764;p11"/>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5" name="Google Shape;1765;p11"/>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6" name="Google Shape;1766;p11"/>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7" name="Google Shape;1767;p11"/>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8" name="Google Shape;1768;p11"/>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9" name="Google Shape;1769;p11"/>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0" name="Google Shape;1770;p11"/>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1" name="Google Shape;1771;p11"/>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2" name="Google Shape;1772;p11"/>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3" name="Google Shape;1773;p11"/>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74" name="Google Shape;1774;p1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62671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color">
  <p:cSld name="Blank color">
    <p:bg>
      <p:bgPr>
        <a:solidFill>
          <a:schemeClr val="accent1"/>
        </a:solidFill>
        <a:effectLst/>
      </p:bgPr>
    </p:bg>
    <p:spTree>
      <p:nvGrpSpPr>
        <p:cNvPr id="1"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8" name="Google Shape;1778;p12"/>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9" name="Google Shape;1779;p12"/>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80" name="Google Shape;1780;p12"/>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3" name="Google Shape;1783;p12"/>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4" name="Google Shape;1784;p12"/>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5" name="Google Shape;1785;p12"/>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6" name="Google Shape;1786;p12"/>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7" name="Google Shape;1787;p12"/>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8" name="Google Shape;1788;p12"/>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9" name="Google Shape;1789;p12"/>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0" name="Google Shape;1790;p12"/>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3" name="Google Shape;1793;p12"/>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4" name="Google Shape;1794;p12"/>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5" name="Google Shape;1795;p12"/>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6" name="Google Shape;1796;p12"/>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7" name="Google Shape;1797;p12"/>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8" name="Google Shape;1798;p12"/>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9" name="Google Shape;1799;p12"/>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0" name="Google Shape;1800;p12"/>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1" name="Google Shape;1801;p12"/>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2" name="Google Shape;1802;p12"/>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3" name="Google Shape;1803;p12"/>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4" name="Google Shape;1804;p12"/>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5" name="Google Shape;1805;p12"/>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8" name="Google Shape;1808;p12"/>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9" name="Google Shape;1809;p12"/>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2" name="Google Shape;1812;p12"/>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3" name="Google Shape;1813;p12"/>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4" name="Google Shape;1814;p12"/>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5" name="Google Shape;1815;p12"/>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6" name="Google Shape;1816;p12"/>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7" name="Google Shape;1817;p12"/>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8" name="Google Shape;1818;p12"/>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9" name="Google Shape;1819;p12"/>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0" name="Google Shape;1820;p12"/>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1" name="Google Shape;1821;p12"/>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2" name="Google Shape;1822;p12"/>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3" name="Google Shape;1823;p12"/>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4" name="Google Shape;1824;p12"/>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5" name="Google Shape;1825;p12"/>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6" name="Google Shape;1826;p12"/>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7" name="Google Shape;1827;p12"/>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8" name="Google Shape;1828;p12"/>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9" name="Google Shape;1829;p12"/>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0" name="Google Shape;1830;p12"/>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1" name="Google Shape;1831;p12"/>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2" name="Google Shape;1832;p12"/>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3" name="Google Shape;1833;p12"/>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4" name="Google Shape;1834;p12"/>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5" name="Google Shape;1835;p12"/>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6" name="Google Shape;1836;p12"/>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7" name="Google Shape;1837;p12"/>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8" name="Google Shape;1838;p12"/>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9" name="Google Shape;1839;p12"/>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0" name="Google Shape;1840;p12"/>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1" name="Google Shape;1841;p12"/>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2" name="Google Shape;1842;p12"/>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3" name="Google Shape;1843;p12"/>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4" name="Google Shape;1844;p12"/>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5" name="Google Shape;1845;p12"/>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6" name="Google Shape;1846;p12"/>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7" name="Google Shape;1847;p12"/>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8" name="Google Shape;1848;p12"/>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9" name="Google Shape;1849;p12"/>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0" name="Google Shape;1850;p12"/>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1" name="Google Shape;1851;p12"/>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2" name="Google Shape;1852;p12"/>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3" name="Google Shape;1853;p12"/>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4" name="Google Shape;1854;p12"/>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5" name="Google Shape;1855;p12"/>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6" name="Google Shape;1856;p12"/>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7" name="Google Shape;1857;p12"/>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8" name="Google Shape;1858;p12"/>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9" name="Google Shape;1859;p12"/>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0" name="Google Shape;1860;p12"/>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1" name="Google Shape;1861;p12"/>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2" name="Google Shape;1862;p12"/>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3" name="Google Shape;1863;p12"/>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4" name="Google Shape;1864;p12"/>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5" name="Google Shape;1865;p12"/>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6" name="Google Shape;1866;p12"/>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7" name="Google Shape;1867;p12"/>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8" name="Google Shape;1868;p12"/>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9" name="Google Shape;1869;p12"/>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2" name="Google Shape;1872;p12"/>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3" name="Google Shape;1873;p12"/>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4" name="Google Shape;1874;p12"/>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5" name="Google Shape;1875;p12"/>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6" name="Google Shape;1876;p12"/>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7" name="Google Shape;1877;p12"/>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8" name="Google Shape;1878;p12"/>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9" name="Google Shape;1879;p12"/>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0" name="Google Shape;1880;p12"/>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1" name="Google Shape;1881;p12"/>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2" name="Google Shape;1882;p12"/>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3" name="Google Shape;1883;p12"/>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4" name="Google Shape;1884;p12"/>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5" name="Google Shape;1885;p12"/>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886" name="Google Shape;1886;p1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650929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extLst>
      <p:ext uri="{BB962C8B-B14F-4D97-AF65-F5344CB8AC3E}">
        <p14:creationId xmlns:p14="http://schemas.microsoft.com/office/powerpoint/2010/main" val="3052448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779100" y="1517488"/>
            <a:ext cx="4960500" cy="16281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3" name="Google Shape;13;p3"/>
          <p:cNvSpPr txBox="1">
            <a:spLocks noGrp="1"/>
          </p:cNvSpPr>
          <p:nvPr>
            <p:ph type="subTitle" idx="1"/>
          </p:nvPr>
        </p:nvSpPr>
        <p:spPr>
          <a:xfrm>
            <a:off x="779100" y="3242313"/>
            <a:ext cx="4960500" cy="383700"/>
          </a:xfrm>
          <a:prstGeom prst="rect">
            <a:avLst/>
          </a:prstGeom>
        </p:spPr>
        <p:txBody>
          <a:bodyPr spcFirstLastPara="1" wrap="square" lIns="0" tIns="0" rIns="0" bIns="0" anchor="t" anchorCtr="0">
            <a:noAutofit/>
          </a:bodyPr>
          <a:lstStyle>
            <a:lvl1pPr lvl="0" rtl="0">
              <a:spcBef>
                <a:spcPts val="0"/>
              </a:spcBef>
              <a:spcAft>
                <a:spcPts val="0"/>
              </a:spcAft>
              <a:buSzPts val="2400"/>
              <a:buNone/>
              <a:defRPr/>
            </a:lvl1pPr>
            <a:lvl2pPr lvl="1" rtl="0">
              <a:spcBef>
                <a:spcPts val="800"/>
              </a:spcBef>
              <a:spcAft>
                <a:spcPts val="0"/>
              </a:spcAft>
              <a:buSzPts val="3000"/>
              <a:buNone/>
              <a:defRPr sz="3000"/>
            </a:lvl2pPr>
            <a:lvl3pPr lvl="2" rtl="0">
              <a:spcBef>
                <a:spcPts val="800"/>
              </a:spcBef>
              <a:spcAft>
                <a:spcPts val="0"/>
              </a:spcAft>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extLst>
      <p:ext uri="{BB962C8B-B14F-4D97-AF65-F5344CB8AC3E}">
        <p14:creationId xmlns:p14="http://schemas.microsoft.com/office/powerpoint/2010/main" val="21567319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343850" y="866400"/>
            <a:ext cx="4185600" cy="3693600"/>
          </a:xfrm>
          <a:prstGeom prst="rect">
            <a:avLst/>
          </a:prstGeom>
        </p:spPr>
        <p:txBody>
          <a:bodyPr spcFirstLastPara="1" wrap="square" lIns="0" tIns="0" rIns="0" bIns="0" anchor="t" anchorCtr="0">
            <a:noAutofit/>
          </a:bodyPr>
          <a:lstStyle>
            <a:lvl1pPr marL="457200" lvl="0" indent="-419100" rtl="0">
              <a:spcBef>
                <a:spcPts val="600"/>
              </a:spcBef>
              <a:spcAft>
                <a:spcPts val="0"/>
              </a:spcAft>
              <a:buSzPts val="3000"/>
              <a:buFont typeface="Lexend Deca"/>
              <a:buChar char="⬡"/>
              <a:defRPr sz="3000">
                <a:latin typeface="Lexend Deca"/>
                <a:ea typeface="Lexend Deca"/>
                <a:cs typeface="Lexend Deca"/>
                <a:sym typeface="Lexend Deca"/>
              </a:defRPr>
            </a:lvl1pPr>
            <a:lvl2pPr marL="914400" lvl="1" indent="-419100" rtl="0">
              <a:spcBef>
                <a:spcPts val="0"/>
              </a:spcBef>
              <a:spcAft>
                <a:spcPts val="0"/>
              </a:spcAft>
              <a:buSzPts val="3000"/>
              <a:buFont typeface="Lexend Deca"/>
              <a:buChar char="∙"/>
              <a:defRPr sz="3000">
                <a:latin typeface="Lexend Deca"/>
                <a:ea typeface="Lexend Deca"/>
                <a:cs typeface="Lexend Deca"/>
                <a:sym typeface="Lexend Deca"/>
              </a:defRPr>
            </a:lvl2pPr>
            <a:lvl3pPr marL="1371600" lvl="2" indent="-419100" rtl="0">
              <a:spcBef>
                <a:spcPts val="0"/>
              </a:spcBef>
              <a:spcAft>
                <a:spcPts val="0"/>
              </a:spcAft>
              <a:buSzPts val="3000"/>
              <a:buFont typeface="Lexend Deca"/>
              <a:buChar char="∙"/>
              <a:defRPr sz="3000">
                <a:latin typeface="Lexend Deca"/>
                <a:ea typeface="Lexend Deca"/>
                <a:cs typeface="Lexend Deca"/>
                <a:sym typeface="Lexend Deca"/>
              </a:defRPr>
            </a:lvl3pPr>
            <a:lvl4pPr marL="1828800" lvl="3" indent="-419100" rtl="0">
              <a:spcBef>
                <a:spcPts val="0"/>
              </a:spcBef>
              <a:spcAft>
                <a:spcPts val="0"/>
              </a:spcAft>
              <a:buSzPts val="3000"/>
              <a:buFont typeface="Lexend Deca"/>
              <a:buChar char="●"/>
              <a:defRPr sz="3000">
                <a:latin typeface="Lexend Deca"/>
                <a:ea typeface="Lexend Deca"/>
                <a:cs typeface="Lexend Deca"/>
                <a:sym typeface="Lexend Deca"/>
              </a:defRPr>
            </a:lvl4pPr>
            <a:lvl5pPr marL="2286000" lvl="4" indent="-419100" rtl="0">
              <a:spcBef>
                <a:spcPts val="0"/>
              </a:spcBef>
              <a:spcAft>
                <a:spcPts val="0"/>
              </a:spcAft>
              <a:buSzPts val="3000"/>
              <a:buFont typeface="Lexend Deca"/>
              <a:buChar char="○"/>
              <a:defRPr sz="3000">
                <a:latin typeface="Lexend Deca"/>
                <a:ea typeface="Lexend Deca"/>
                <a:cs typeface="Lexend Deca"/>
                <a:sym typeface="Lexend Deca"/>
              </a:defRPr>
            </a:lvl5pPr>
            <a:lvl6pPr marL="2743200" lvl="5" indent="-419100" rtl="0">
              <a:spcBef>
                <a:spcPts val="0"/>
              </a:spcBef>
              <a:spcAft>
                <a:spcPts val="0"/>
              </a:spcAft>
              <a:buSzPts val="3000"/>
              <a:buFont typeface="Lexend Deca"/>
              <a:buChar char="■"/>
              <a:defRPr sz="3000">
                <a:latin typeface="Lexend Deca"/>
                <a:ea typeface="Lexend Deca"/>
                <a:cs typeface="Lexend Deca"/>
                <a:sym typeface="Lexend Deca"/>
              </a:defRPr>
            </a:lvl6pPr>
            <a:lvl7pPr marL="3200400" lvl="6" indent="-419100" rtl="0">
              <a:spcBef>
                <a:spcPts val="0"/>
              </a:spcBef>
              <a:spcAft>
                <a:spcPts val="0"/>
              </a:spcAft>
              <a:buSzPts val="3000"/>
              <a:buFont typeface="Lexend Deca"/>
              <a:buChar char="●"/>
              <a:defRPr sz="3000">
                <a:latin typeface="Lexend Deca"/>
                <a:ea typeface="Lexend Deca"/>
                <a:cs typeface="Lexend Deca"/>
                <a:sym typeface="Lexend Deca"/>
              </a:defRPr>
            </a:lvl7pPr>
            <a:lvl8pPr marL="3657600" lvl="7" indent="-419100" rtl="0">
              <a:spcBef>
                <a:spcPts val="0"/>
              </a:spcBef>
              <a:spcAft>
                <a:spcPts val="0"/>
              </a:spcAft>
              <a:buSzPts val="3000"/>
              <a:buFont typeface="Lexend Deca"/>
              <a:buChar char="○"/>
              <a:defRPr sz="3000">
                <a:latin typeface="Lexend Deca"/>
                <a:ea typeface="Lexend Deca"/>
                <a:cs typeface="Lexend Deca"/>
                <a:sym typeface="Lexend Deca"/>
              </a:defRPr>
            </a:lvl8pPr>
            <a:lvl9pPr marL="4114800" lvl="8" indent="-419100">
              <a:spcBef>
                <a:spcPts val="0"/>
              </a:spcBef>
              <a:spcAft>
                <a:spcPts val="0"/>
              </a:spcAft>
              <a:buSzPts val="3000"/>
              <a:buFont typeface="Lexend Deca"/>
              <a:buChar char="■"/>
              <a:defRPr sz="3000">
                <a:latin typeface="Lexend Deca"/>
                <a:ea typeface="Lexend Deca"/>
                <a:cs typeface="Lexend Deca"/>
                <a:sym typeface="Lexend Deca"/>
              </a:defRPr>
            </a:lvl9pPr>
          </a:lstStyle>
          <a:p>
            <a:endParaRPr/>
          </a:p>
        </p:txBody>
      </p:sp>
      <p:sp>
        <p:nvSpPr>
          <p:cNvPr id="20" name="Google Shape;20;p4"/>
          <p:cNvSpPr txBox="1"/>
          <p:nvPr/>
        </p:nvSpPr>
        <p:spPr>
          <a:xfrm>
            <a:off x="826414" y="656117"/>
            <a:ext cx="6138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30736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59399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943829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a:spLocks noGrp="1"/>
          </p:cNvSpPr>
          <p:nvPr>
            <p:ph type="title"/>
          </p:nvPr>
        </p:nvSpPr>
        <p:spPr>
          <a:xfrm>
            <a:off x="580550" y="205975"/>
            <a:ext cx="6405600" cy="857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7"/>
          <p:cNvSpPr txBox="1">
            <a:spLocks noGrp="1"/>
          </p:cNvSpPr>
          <p:nvPr>
            <p:ph type="body" idx="1"/>
          </p:nvPr>
        </p:nvSpPr>
        <p:spPr>
          <a:xfrm>
            <a:off x="580550"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7"/>
          <p:cNvSpPr txBox="1">
            <a:spLocks noGrp="1"/>
          </p:cNvSpPr>
          <p:nvPr>
            <p:ph type="body" idx="2"/>
          </p:nvPr>
        </p:nvSpPr>
        <p:spPr>
          <a:xfrm>
            <a:off x="2780447"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body" idx="3"/>
          </p:nvPr>
        </p:nvSpPr>
        <p:spPr>
          <a:xfrm>
            <a:off x="4980344"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9" name="Google Shape;39;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530033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201799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a:spLocks noGrp="1"/>
          </p:cNvSpPr>
          <p:nvPr>
            <p:ph type="body" idx="1"/>
          </p:nvPr>
        </p:nvSpPr>
        <p:spPr>
          <a:xfrm>
            <a:off x="580550" y="4406300"/>
            <a:ext cx="61359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400"/>
              <a:buNone/>
              <a:defRPr sz="1400"/>
            </a:lvl1pPr>
          </a:lstStyle>
          <a:p>
            <a:endParaRPr/>
          </a:p>
        </p:txBody>
      </p:sp>
      <p:sp>
        <p:nvSpPr>
          <p:cNvPr id="47" name="Google Shape;4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505081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 Small circuit" type="blank">
  <p:cSld name="Blank · Small circuit">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650097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 Big circuit">
  <p:cSld name="Blank · Big circuit">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866653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2334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14"/>
        <p:cNvGrpSpPr/>
        <p:nvPr/>
      </p:nvGrpSpPr>
      <p:grpSpPr>
        <a:xfrm>
          <a:off x="0" y="0"/>
          <a:ext cx="0" cy="0"/>
          <a:chOff x="0" y="0"/>
          <a:chExt cx="0" cy="0"/>
        </a:xfrm>
      </p:grpSpPr>
      <p:sp>
        <p:nvSpPr>
          <p:cNvPr id="15" name="Google Shape;15;p4"/>
          <p:cNvSpPr/>
          <p:nvPr/>
        </p:nvSpPr>
        <p:spPr>
          <a:xfrm>
            <a:off x="781775" y="768275"/>
            <a:ext cx="6652425" cy="3622950"/>
          </a:xfrm>
          <a:custGeom>
            <a:avLst/>
            <a:gdLst/>
            <a:ahLst/>
            <a:cxnLst/>
            <a:rect l="l" t="t" r="r" b="b"/>
            <a:pathLst>
              <a:path w="266097" h="144918" extrusionOk="0">
                <a:moveTo>
                  <a:pt x="0" y="153"/>
                </a:moveTo>
                <a:lnTo>
                  <a:pt x="249225" y="0"/>
                </a:lnTo>
                <a:lnTo>
                  <a:pt x="249225" y="34949"/>
                </a:lnTo>
                <a:lnTo>
                  <a:pt x="266097" y="50315"/>
                </a:lnTo>
                <a:lnTo>
                  <a:pt x="248923" y="47415"/>
                </a:lnTo>
                <a:lnTo>
                  <a:pt x="248924" y="144918"/>
                </a:lnTo>
                <a:lnTo>
                  <a:pt x="63" y="144918"/>
                </a:lnTo>
                <a:close/>
              </a:path>
            </a:pathLst>
          </a:custGeom>
          <a:gradFill>
            <a:gsLst>
              <a:gs pos="0">
                <a:schemeClr val="lt1"/>
              </a:gs>
              <a:gs pos="100000">
                <a:schemeClr val="lt2"/>
              </a:gs>
            </a:gsLst>
            <a:path path="circle">
              <a:fillToRect l="100000" t="100000"/>
            </a:path>
            <a:tileRect r="-100000" b="-100000"/>
          </a:gradFill>
          <a:ln>
            <a:noFill/>
          </a:ln>
          <a:effectLst>
            <a:outerShdw blurRad="57150" dist="19050" dir="5400000" algn="bl" rotWithShape="0">
              <a:schemeClr val="dk1">
                <a:alpha val="30000"/>
              </a:schemeClr>
            </a:outerShdw>
          </a:effectLst>
        </p:spPr>
      </p:sp>
      <p:sp>
        <p:nvSpPr>
          <p:cNvPr id="16" name="Google Shape;16;p4"/>
          <p:cNvSpPr txBox="1">
            <a:spLocks noGrp="1"/>
          </p:cNvSpPr>
          <p:nvPr>
            <p:ph type="body" idx="1"/>
          </p:nvPr>
        </p:nvSpPr>
        <p:spPr>
          <a:xfrm>
            <a:off x="1286575" y="1250325"/>
            <a:ext cx="4844700" cy="2658600"/>
          </a:xfrm>
          <a:prstGeom prst="rect">
            <a:avLst/>
          </a:prstGeom>
        </p:spPr>
        <p:txBody>
          <a:bodyPr spcFirstLastPara="1" wrap="square" lIns="0" tIns="0" rIns="0" bIns="0" anchor="t" anchorCtr="0">
            <a:noAutofit/>
          </a:bodyPr>
          <a:lstStyle>
            <a:lvl1pPr marL="457200" lvl="0" indent="-419100" rtl="0">
              <a:spcBef>
                <a:spcPts val="0"/>
              </a:spcBef>
              <a:spcAft>
                <a:spcPts val="0"/>
              </a:spcAft>
              <a:buSzPts val="3000"/>
              <a:buChar char="▪"/>
              <a:defRPr sz="3000" i="1"/>
            </a:lvl1pPr>
            <a:lvl2pPr marL="914400" lvl="1" indent="-419100" rtl="0">
              <a:spcBef>
                <a:spcPts val="800"/>
              </a:spcBef>
              <a:spcAft>
                <a:spcPts val="0"/>
              </a:spcAft>
              <a:buSzPts val="3000"/>
              <a:buChar char="▫"/>
              <a:defRPr sz="3000" i="1"/>
            </a:lvl2pPr>
            <a:lvl3pPr marL="1371600" lvl="2" indent="-419100" rtl="0">
              <a:spcBef>
                <a:spcPts val="800"/>
              </a:spcBef>
              <a:spcAft>
                <a:spcPts val="0"/>
              </a:spcAft>
              <a:buSzPts val="3000"/>
              <a:buChar char="⬝"/>
              <a:defRPr sz="3000" i="1"/>
            </a:lvl3pPr>
            <a:lvl4pPr marL="1828800" lvl="3" indent="-419100" rtl="0">
              <a:spcBef>
                <a:spcPts val="800"/>
              </a:spcBef>
              <a:spcAft>
                <a:spcPts val="0"/>
              </a:spcAft>
              <a:buSzPts val="3000"/>
              <a:buChar char="⬞"/>
              <a:defRPr sz="3000" i="1"/>
            </a:lvl4pPr>
            <a:lvl5pPr marL="2286000" lvl="4" indent="-419100" rtl="0">
              <a:spcBef>
                <a:spcPts val="800"/>
              </a:spcBef>
              <a:spcAft>
                <a:spcPts val="0"/>
              </a:spcAft>
              <a:buSzPts val="3000"/>
              <a:buChar char="○"/>
              <a:defRPr sz="3000" i="1"/>
            </a:lvl5pPr>
            <a:lvl6pPr marL="2743200" lvl="5" indent="-419100" rtl="0">
              <a:spcBef>
                <a:spcPts val="800"/>
              </a:spcBef>
              <a:spcAft>
                <a:spcPts val="0"/>
              </a:spcAft>
              <a:buSzPts val="3000"/>
              <a:buChar char="■"/>
              <a:defRPr sz="3000" i="1"/>
            </a:lvl6pPr>
            <a:lvl7pPr marL="3200400" lvl="6" indent="-419100" rtl="0">
              <a:spcBef>
                <a:spcPts val="800"/>
              </a:spcBef>
              <a:spcAft>
                <a:spcPts val="0"/>
              </a:spcAft>
              <a:buSzPts val="3000"/>
              <a:buChar char="●"/>
              <a:defRPr sz="3000" i="1"/>
            </a:lvl7pPr>
            <a:lvl8pPr marL="3657600" lvl="7" indent="-419100" rtl="0">
              <a:spcBef>
                <a:spcPts val="800"/>
              </a:spcBef>
              <a:spcAft>
                <a:spcPts val="0"/>
              </a:spcAft>
              <a:buSzPts val="3000"/>
              <a:buChar char="○"/>
              <a:defRPr sz="3000" i="1"/>
            </a:lvl8pPr>
            <a:lvl9pPr marL="4114800" lvl="8" indent="-419100" rtl="0">
              <a:spcBef>
                <a:spcPts val="800"/>
              </a:spcBef>
              <a:spcAft>
                <a:spcPts val="800"/>
              </a:spcAft>
              <a:buSzPts val="3000"/>
              <a:buChar char="■"/>
              <a:defRPr sz="3000" i="1"/>
            </a:lvl9pPr>
          </a:lstStyle>
          <a:p>
            <a:endParaRPr/>
          </a:p>
        </p:txBody>
      </p:sp>
      <p:sp>
        <p:nvSpPr>
          <p:cNvPr id="17" name="Google Shape;17;p4"/>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4" name="Google Shape;24;p6"/>
          <p:cNvSpPr txBox="1">
            <a:spLocks noGrp="1"/>
          </p:cNvSpPr>
          <p:nvPr>
            <p:ph type="body" idx="1"/>
          </p:nvPr>
        </p:nvSpPr>
        <p:spPr>
          <a:xfrm>
            <a:off x="77910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5" name="Google Shape;25;p6"/>
          <p:cNvSpPr txBox="1">
            <a:spLocks noGrp="1"/>
          </p:cNvSpPr>
          <p:nvPr>
            <p:ph type="body" idx="2"/>
          </p:nvPr>
        </p:nvSpPr>
        <p:spPr>
          <a:xfrm>
            <a:off x="342991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6" name="Google Shape;26;p6"/>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5" name="Google Shape;35;p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color">
  <p:cSld name="Blank color">
    <p:bg>
      <p:bgPr>
        <a:solidFill>
          <a:schemeClr val="accent1"/>
        </a:solidFill>
        <a:effectLst/>
      </p:bgPr>
    </p:bg>
    <p:spTree>
      <p:nvGrpSpPr>
        <p:cNvPr id="1"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8" name="Google Shape;1778;p12"/>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9" name="Google Shape;1779;p12"/>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80" name="Google Shape;1780;p12"/>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3" name="Google Shape;1783;p12"/>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4" name="Google Shape;1784;p12"/>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5" name="Google Shape;1785;p12"/>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6" name="Google Shape;1786;p12"/>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7" name="Google Shape;1787;p12"/>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8" name="Google Shape;1788;p12"/>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9" name="Google Shape;1789;p12"/>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0" name="Google Shape;1790;p12"/>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3" name="Google Shape;1793;p12"/>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4" name="Google Shape;1794;p12"/>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5" name="Google Shape;1795;p12"/>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6" name="Google Shape;1796;p12"/>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7" name="Google Shape;1797;p12"/>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8" name="Google Shape;1798;p12"/>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9" name="Google Shape;1799;p12"/>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0" name="Google Shape;1800;p12"/>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1" name="Google Shape;1801;p12"/>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2" name="Google Shape;1802;p12"/>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3" name="Google Shape;1803;p12"/>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4" name="Google Shape;1804;p12"/>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5" name="Google Shape;1805;p12"/>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8" name="Google Shape;1808;p12"/>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9" name="Google Shape;1809;p12"/>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2" name="Google Shape;1812;p12"/>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3" name="Google Shape;1813;p12"/>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4" name="Google Shape;1814;p12"/>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5" name="Google Shape;1815;p12"/>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6" name="Google Shape;1816;p12"/>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7" name="Google Shape;1817;p12"/>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8" name="Google Shape;1818;p12"/>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9" name="Google Shape;1819;p12"/>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0" name="Google Shape;1820;p12"/>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1" name="Google Shape;1821;p12"/>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2" name="Google Shape;1822;p12"/>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3" name="Google Shape;1823;p12"/>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4" name="Google Shape;1824;p12"/>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5" name="Google Shape;1825;p12"/>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6" name="Google Shape;1826;p12"/>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7" name="Google Shape;1827;p12"/>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8" name="Google Shape;1828;p12"/>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9" name="Google Shape;1829;p12"/>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0" name="Google Shape;1830;p12"/>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1" name="Google Shape;1831;p12"/>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2" name="Google Shape;1832;p12"/>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3" name="Google Shape;1833;p12"/>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4" name="Google Shape;1834;p12"/>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5" name="Google Shape;1835;p12"/>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6" name="Google Shape;1836;p12"/>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7" name="Google Shape;1837;p12"/>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8" name="Google Shape;1838;p12"/>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9" name="Google Shape;1839;p12"/>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0" name="Google Shape;1840;p12"/>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1" name="Google Shape;1841;p12"/>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2" name="Google Shape;1842;p12"/>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3" name="Google Shape;1843;p12"/>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4" name="Google Shape;1844;p12"/>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5" name="Google Shape;1845;p12"/>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6" name="Google Shape;1846;p12"/>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7" name="Google Shape;1847;p12"/>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8" name="Google Shape;1848;p12"/>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9" name="Google Shape;1849;p12"/>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0" name="Google Shape;1850;p12"/>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1" name="Google Shape;1851;p12"/>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2" name="Google Shape;1852;p12"/>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3" name="Google Shape;1853;p12"/>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4" name="Google Shape;1854;p12"/>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5" name="Google Shape;1855;p12"/>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6" name="Google Shape;1856;p12"/>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7" name="Google Shape;1857;p12"/>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8" name="Google Shape;1858;p12"/>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9" name="Google Shape;1859;p12"/>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0" name="Google Shape;1860;p12"/>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1" name="Google Shape;1861;p12"/>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2" name="Google Shape;1862;p12"/>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3" name="Google Shape;1863;p12"/>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4" name="Google Shape;1864;p12"/>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5" name="Google Shape;1865;p12"/>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6" name="Google Shape;1866;p12"/>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7" name="Google Shape;1867;p12"/>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8" name="Google Shape;1868;p12"/>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9" name="Google Shape;1869;p12"/>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2" name="Google Shape;1872;p12"/>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3" name="Google Shape;1873;p12"/>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4" name="Google Shape;1874;p12"/>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5" name="Google Shape;1875;p12"/>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6" name="Google Shape;1876;p12"/>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7" name="Google Shape;1877;p12"/>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8" name="Google Shape;1878;p12"/>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9" name="Google Shape;1879;p12"/>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0" name="Google Shape;1880;p12"/>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1" name="Google Shape;1881;p12"/>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2" name="Google Shape;1882;p12"/>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3" name="Google Shape;1883;p12"/>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4" name="Google Shape;1884;p12"/>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5" name="Google Shape;1885;p12"/>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886" name="Google Shape;1886;p1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52625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 name="Google Shape;12;p2"/>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 name="Google Shape;13;p2"/>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 name="Google Shape;16;p2"/>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 name="Google Shape;17;p2"/>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 name="Google Shape;18;p2"/>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 name="Google Shape;19;p2"/>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 name="Google Shape;20;p2"/>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 name="Google Shape;21;p2"/>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 name="Google Shape;22;p2"/>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 name="Google Shape;23;p2"/>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 name="Google Shape;24;p2"/>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 name="Google Shape;25;p2"/>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 name="Google Shape;26;p2"/>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 name="Google Shape;27;p2"/>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 name="Google Shape;28;p2"/>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 name="Google Shape;29;p2"/>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 name="Google Shape;30;p2"/>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 name="Google Shape;31;p2"/>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 name="Google Shape;32;p2"/>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 name="Google Shape;33;p2"/>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 name="Google Shape;34;p2"/>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 name="Google Shape;37;p2"/>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 name="Google Shape;38;p2"/>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 name="Google Shape;39;p2"/>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 name="Google Shape;40;p2"/>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 name="Google Shape;41;p2"/>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 name="Google Shape;44;p2"/>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 name="Google Shape;45;p2"/>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 name="Google Shape;46;p2"/>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 name="Google Shape;47;p2"/>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 name="Google Shape;48;p2"/>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 name="Google Shape;49;p2"/>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 name="Google Shape;50;p2"/>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 name="Google Shape;51;p2"/>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 name="Google Shape;52;p2"/>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 name="Google Shape;53;p2"/>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 name="Google Shape;54;p2"/>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 name="Google Shape;55;p2"/>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 name="Google Shape;58;p2"/>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 name="Google Shape;59;p2"/>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 name="Google Shape;60;p2"/>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 name="Google Shape;61;p2"/>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 name="Google Shape;62;p2"/>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 name="Google Shape;63;p2"/>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 name="Google Shape;64;p2"/>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 name="Google Shape;65;p2"/>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 name="Google Shape;66;p2"/>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 name="Google Shape;67;p2"/>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 name="Google Shape;68;p2"/>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 name="Google Shape;69;p2"/>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 name="Google Shape;70;p2"/>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 name="Google Shape;71;p2"/>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 name="Google Shape;72;p2"/>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 name="Google Shape;73;p2"/>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 name="Google Shape;76;p2"/>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 name="Google Shape;77;p2"/>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 name="Google Shape;78;p2"/>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 name="Google Shape;79;p2"/>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 name="Google Shape;80;p2"/>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 name="Google Shape;81;p2"/>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 name="Google Shape;82;p2"/>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 name="Google Shape;83;p2"/>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 name="Google Shape;84;p2"/>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 name="Google Shape;85;p2"/>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 name="Google Shape;86;p2"/>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 name="Google Shape;87;p2"/>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 name="Google Shape;88;p2"/>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 name="Google Shape;89;p2"/>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 name="Google Shape;90;p2"/>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 name="Google Shape;91;p2"/>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 name="Google Shape;92;p2"/>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 name="Google Shape;93;p2"/>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 name="Google Shape;94;p2"/>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 name="Google Shape;95;p2"/>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 name="Google Shape;96;p2"/>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 name="Google Shape;97;p2"/>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 name="Google Shape;98;p2"/>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 name="Google Shape;99;p2"/>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 name="Google Shape;100;p2"/>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 name="Google Shape;101;p2"/>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 name="Google Shape;102;p2"/>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 name="Google Shape;103;p2"/>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 name="Google Shape;104;p2"/>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 name="Google Shape;105;p2"/>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 name="Google Shape;106;p2"/>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 name="Google Shape;107;p2"/>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 name="Google Shape;108;p2"/>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 name="Google Shape;109;p2"/>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 name="Google Shape;110;p2"/>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 name="Google Shape;111;p2"/>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 name="Google Shape;112;p2"/>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 name="Google Shape;113;p2"/>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 name="Google Shape;114;p2"/>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 name="Google Shape;116;p2"/>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 name="Google Shape;117;p2"/>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 name="Google Shape;118;p2"/>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 name="Google Shape;119;p2"/>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 name="Google Shape;120;p2"/>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 name="Google Shape;121;p2"/>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 name="Google Shape;122;p2"/>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 name="Google Shape;123;p2"/>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 name="Google Shape;124;p2"/>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 name="Google Shape;125;p2"/>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 name="Google Shape;126;p2"/>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 name="Google Shape;127;p2"/>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 name="Google Shape;128;p2"/>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 name="Google Shape;129;p2"/>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 name="Google Shape;130;p2"/>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 name="Google Shape;131;p2"/>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 name="Google Shape;132;p2"/>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 name="Google Shape;133;p2"/>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 name="Google Shape;134;p2"/>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 name="Google Shape;135;p2"/>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 name="Google Shape;136;p2"/>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 name="Google Shape;137;p2"/>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 name="Google Shape;138;p2"/>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 name="Google Shape;139;p2"/>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 name="Google Shape;140;p2"/>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 name="Google Shape;141;p2"/>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 name="Google Shape;142;p2"/>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 name="Google Shape;143;p2"/>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 name="Google Shape;144;p2"/>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 name="Google Shape;145;p2"/>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 name="Google Shape;146;p2"/>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 name="Google Shape;147;p2"/>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 name="Google Shape;148;p2"/>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 name="Google Shape;149;p2"/>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 name="Google Shape;150;p2"/>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 name="Google Shape;151;p2"/>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 name="Google Shape;152;p2"/>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 name="Google Shape;153;p2"/>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 name="Google Shape;154;p2"/>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 name="Google Shape;155;p2"/>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 name="Google Shape;156;p2"/>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 name="Google Shape;157;p2"/>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 name="Google Shape;158;p2"/>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 name="Google Shape;159;p2"/>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 name="Google Shape;160;p2"/>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 name="Google Shape;161;p2"/>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 name="Google Shape;162;p2"/>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 name="Google Shape;163;p2"/>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 name="Google Shape;164;p2"/>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 name="Google Shape;165;p2"/>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 name="Google Shape;166;p2"/>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 name="Google Shape;167;p2"/>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 name="Google Shape;168;p2"/>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 name="Google Shape;169;p2"/>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 name="Google Shape;170;p2"/>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 name="Google Shape;171;p2"/>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 name="Google Shape;172;p2"/>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 name="Google Shape;173;p2"/>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 name="Google Shape;174;p2"/>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 name="Google Shape;175;p2"/>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 name="Google Shape;176;p2"/>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 name="Google Shape;177;p2"/>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 name="Google Shape;178;p2"/>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 name="Google Shape;179;p2"/>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 name="Google Shape;180;p2"/>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 name="Google Shape;181;p2"/>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 name="Google Shape;182;p2"/>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 name="Google Shape;183;p2"/>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 name="Google Shape;184;p2"/>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 name="Google Shape;185;p2"/>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 name="Google Shape;186;p2"/>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 name="Google Shape;187;p2"/>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 name="Google Shape;188;p2"/>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 name="Google Shape;189;p2"/>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0" name="Google Shape;190;p2"/>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1" name="Google Shape;191;p2"/>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2" name="Google Shape;192;p2"/>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3" name="Google Shape;193;p2"/>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4" name="Google Shape;194;p2"/>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5" name="Google Shape;195;p2"/>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6" name="Google Shape;196;p2"/>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7" name="Google Shape;197;p2"/>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8" name="Google Shape;198;p2"/>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9" name="Google Shape;199;p2"/>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0" name="Google Shape;200;p2"/>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1" name="Google Shape;201;p2"/>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2" name="Google Shape;202;p2"/>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3" name="Google Shape;203;p2"/>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4" name="Google Shape;204;p2"/>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5" name="Google Shape;205;p2"/>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6" name="Google Shape;206;p2"/>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7" name="Google Shape;207;p2"/>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8" name="Google Shape;208;p2"/>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9" name="Google Shape;209;p2"/>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0" name="Google Shape;210;p2"/>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211" name="Google Shape;211;p2"/>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800"/>
              <a:buNone/>
              <a:defRPr sz="6800" b="0">
                <a:solidFill>
                  <a:schemeClr val="lt1"/>
                </a:solidFill>
              </a:defRPr>
            </a:lvl1pPr>
            <a:lvl2pPr lvl="1" algn="ctr">
              <a:spcBef>
                <a:spcPts val="0"/>
              </a:spcBef>
              <a:spcAft>
                <a:spcPts val="0"/>
              </a:spcAft>
              <a:buClr>
                <a:schemeClr val="lt1"/>
              </a:buClr>
              <a:buSzPts val="6800"/>
              <a:buNone/>
              <a:defRPr sz="6800" b="0">
                <a:solidFill>
                  <a:schemeClr val="lt1"/>
                </a:solidFill>
              </a:defRPr>
            </a:lvl2pPr>
            <a:lvl3pPr lvl="2" algn="ctr">
              <a:spcBef>
                <a:spcPts val="0"/>
              </a:spcBef>
              <a:spcAft>
                <a:spcPts val="0"/>
              </a:spcAft>
              <a:buClr>
                <a:schemeClr val="lt1"/>
              </a:buClr>
              <a:buSzPts val="6800"/>
              <a:buNone/>
              <a:defRPr sz="6800" b="0">
                <a:solidFill>
                  <a:schemeClr val="lt1"/>
                </a:solidFill>
              </a:defRPr>
            </a:lvl3pPr>
            <a:lvl4pPr lvl="3" algn="ctr">
              <a:spcBef>
                <a:spcPts val="0"/>
              </a:spcBef>
              <a:spcAft>
                <a:spcPts val="0"/>
              </a:spcAft>
              <a:buClr>
                <a:schemeClr val="lt1"/>
              </a:buClr>
              <a:buSzPts val="6800"/>
              <a:buNone/>
              <a:defRPr sz="6800" b="0">
                <a:solidFill>
                  <a:schemeClr val="lt1"/>
                </a:solidFill>
              </a:defRPr>
            </a:lvl4pPr>
            <a:lvl5pPr lvl="4" algn="ctr">
              <a:spcBef>
                <a:spcPts val="0"/>
              </a:spcBef>
              <a:spcAft>
                <a:spcPts val="0"/>
              </a:spcAft>
              <a:buClr>
                <a:schemeClr val="lt1"/>
              </a:buClr>
              <a:buSzPts val="6800"/>
              <a:buNone/>
              <a:defRPr sz="6800" b="0">
                <a:solidFill>
                  <a:schemeClr val="lt1"/>
                </a:solidFill>
              </a:defRPr>
            </a:lvl5pPr>
            <a:lvl6pPr lvl="5" algn="ctr">
              <a:spcBef>
                <a:spcPts val="0"/>
              </a:spcBef>
              <a:spcAft>
                <a:spcPts val="0"/>
              </a:spcAft>
              <a:buClr>
                <a:schemeClr val="lt1"/>
              </a:buClr>
              <a:buSzPts val="6800"/>
              <a:buNone/>
              <a:defRPr sz="6800" b="0">
                <a:solidFill>
                  <a:schemeClr val="lt1"/>
                </a:solidFill>
              </a:defRPr>
            </a:lvl6pPr>
            <a:lvl7pPr lvl="6" algn="ctr">
              <a:spcBef>
                <a:spcPts val="0"/>
              </a:spcBef>
              <a:spcAft>
                <a:spcPts val="0"/>
              </a:spcAft>
              <a:buClr>
                <a:schemeClr val="lt1"/>
              </a:buClr>
              <a:buSzPts val="6800"/>
              <a:buNone/>
              <a:defRPr sz="6800" b="0">
                <a:solidFill>
                  <a:schemeClr val="lt1"/>
                </a:solidFill>
              </a:defRPr>
            </a:lvl7pPr>
            <a:lvl8pPr lvl="7" algn="ctr">
              <a:spcBef>
                <a:spcPts val="0"/>
              </a:spcBef>
              <a:spcAft>
                <a:spcPts val="0"/>
              </a:spcAft>
              <a:buClr>
                <a:schemeClr val="lt1"/>
              </a:buClr>
              <a:buSzPts val="6800"/>
              <a:buNone/>
              <a:defRPr sz="6800" b="0">
                <a:solidFill>
                  <a:schemeClr val="lt1"/>
                </a:solidFill>
              </a:defRPr>
            </a:lvl8pPr>
            <a:lvl9pPr lvl="8" algn="ctr">
              <a:spcBef>
                <a:spcPts val="0"/>
              </a:spcBef>
              <a:spcAft>
                <a:spcPts val="0"/>
              </a:spcAft>
              <a:buClr>
                <a:schemeClr val="lt1"/>
              </a:buClr>
              <a:buSzPts val="6800"/>
              <a:buNone/>
              <a:defRPr sz="6800" b="0">
                <a:solidFill>
                  <a:schemeClr val="lt1"/>
                </a:solidFill>
              </a:defRPr>
            </a:lvl9pPr>
          </a:lstStyle>
          <a:p>
            <a:endParaRPr/>
          </a:p>
        </p:txBody>
      </p:sp>
    </p:spTree>
    <p:extLst>
      <p:ext uri="{BB962C8B-B14F-4D97-AF65-F5344CB8AC3E}">
        <p14:creationId xmlns:p14="http://schemas.microsoft.com/office/powerpoint/2010/main" val="418583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5"/>
        </a:solidFill>
        <a:effectLst/>
      </p:bgPr>
    </p:bg>
    <p:spTree>
      <p:nvGrpSpPr>
        <p:cNvPr id="1" name="Shape 212"/>
        <p:cNvGrpSpPr/>
        <p:nvPr/>
      </p:nvGrpSpPr>
      <p:grpSpPr>
        <a:xfrm>
          <a:off x="0" y="0"/>
          <a:ext cx="0" cy="0"/>
          <a:chOff x="0" y="0"/>
          <a:chExt cx="0" cy="0"/>
        </a:xfrm>
      </p:grpSpPr>
      <p:sp>
        <p:nvSpPr>
          <p:cNvPr id="213" name="Google Shape;213;p3"/>
          <p:cNvSpPr/>
          <p:nvPr/>
        </p:nvSpPr>
        <p:spPr>
          <a:xfrm>
            <a:off x="-41" y="3467769"/>
            <a:ext cx="1054449" cy="1673686"/>
          </a:xfrm>
          <a:custGeom>
            <a:avLst/>
            <a:gdLst/>
            <a:ahLst/>
            <a:cxnLst/>
            <a:rect l="l" t="t" r="r" b="b"/>
            <a:pathLst>
              <a:path w="21212" h="33669" extrusionOk="0">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avLst/>
              <a:gdLst/>
              <a:ahLst/>
              <a:cxnLst/>
              <a:rect l="l" t="t" r="r" b="b"/>
              <a:pathLst>
                <a:path w="38989" h="25689" extrusionOk="0">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6" name="Google Shape;216;p3"/>
            <p:cNvSpPr/>
            <p:nvPr/>
          </p:nvSpPr>
          <p:spPr>
            <a:xfrm>
              <a:off x="6045142" y="860231"/>
              <a:ext cx="107175" cy="100464"/>
            </a:xfrm>
            <a:custGeom>
              <a:avLst/>
              <a:gdLst/>
              <a:ahLst/>
              <a:cxnLst/>
              <a:rect l="l" t="t" r="r" b="b"/>
              <a:pathLst>
                <a:path w="2156" h="2021" extrusionOk="0">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7" name="Google Shape;217;p3"/>
            <p:cNvSpPr/>
            <p:nvPr/>
          </p:nvSpPr>
          <p:spPr>
            <a:xfrm>
              <a:off x="6071936" y="890355"/>
              <a:ext cx="51947" cy="40215"/>
            </a:xfrm>
            <a:custGeom>
              <a:avLst/>
              <a:gdLst/>
              <a:ahLst/>
              <a:cxnLst/>
              <a:rect l="l" t="t" r="r" b="b"/>
              <a:pathLst>
                <a:path w="1045" h="809" extrusionOk="0">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8" name="Google Shape;218;p3"/>
            <p:cNvSpPr/>
            <p:nvPr/>
          </p:nvSpPr>
          <p:spPr>
            <a:xfrm>
              <a:off x="4974041" y="-1"/>
              <a:ext cx="1611747" cy="1119668"/>
            </a:xfrm>
            <a:custGeom>
              <a:avLst/>
              <a:gdLst/>
              <a:ahLst/>
              <a:cxnLst/>
              <a:rect l="l" t="t" r="r" b="b"/>
              <a:pathLst>
                <a:path w="32423" h="22524" extrusionOk="0">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avLst/>
              <a:gdLst/>
              <a:ahLst/>
              <a:cxnLst/>
              <a:rect l="l" t="t" r="r" b="b"/>
              <a:pathLst>
                <a:path w="4479" h="2795" extrusionOk="0">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1" name="Google Shape;221;p3"/>
            <p:cNvSpPr/>
            <p:nvPr/>
          </p:nvSpPr>
          <p:spPr>
            <a:xfrm>
              <a:off x="5482823" y="3737197"/>
              <a:ext cx="1034366" cy="1228533"/>
            </a:xfrm>
            <a:custGeom>
              <a:avLst/>
              <a:gdLst/>
              <a:ahLst/>
              <a:cxnLst/>
              <a:rect l="l" t="t" r="r" b="b"/>
              <a:pathLst>
                <a:path w="20808" h="24714" extrusionOk="0">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2" name="Google Shape;222;p3"/>
            <p:cNvSpPr/>
            <p:nvPr/>
          </p:nvSpPr>
          <p:spPr>
            <a:xfrm>
              <a:off x="6189103" y="4557312"/>
              <a:ext cx="148981" cy="220961"/>
            </a:xfrm>
            <a:custGeom>
              <a:avLst/>
              <a:gdLst/>
              <a:ahLst/>
              <a:cxnLst/>
              <a:rect l="l" t="t" r="r" b="b"/>
              <a:pathLst>
                <a:path w="2997" h="4445" extrusionOk="0">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3" name="Google Shape;223;p3"/>
            <p:cNvSpPr/>
            <p:nvPr/>
          </p:nvSpPr>
          <p:spPr>
            <a:xfrm>
              <a:off x="5571506" y="3882797"/>
              <a:ext cx="659453" cy="175824"/>
            </a:xfrm>
            <a:custGeom>
              <a:avLst/>
              <a:gdLst/>
              <a:ahLst/>
              <a:cxnLst/>
              <a:rect l="l" t="t" r="r" b="b"/>
              <a:pathLst>
                <a:path w="13266" h="3537" extrusionOk="0">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4" name="Google Shape;224;p3"/>
            <p:cNvSpPr/>
            <p:nvPr/>
          </p:nvSpPr>
          <p:spPr>
            <a:xfrm>
              <a:off x="6379890" y="4691181"/>
              <a:ext cx="31814" cy="16802"/>
            </a:xfrm>
            <a:custGeom>
              <a:avLst/>
              <a:gdLst/>
              <a:ahLst/>
              <a:cxnLst/>
              <a:rect l="l" t="t" r="r" b="b"/>
              <a:pathLst>
                <a:path w="640" h="338" extrusionOk="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5" name="Google Shape;225;p3"/>
            <p:cNvSpPr/>
            <p:nvPr/>
          </p:nvSpPr>
          <p:spPr>
            <a:xfrm>
              <a:off x="6378199" y="4674429"/>
              <a:ext cx="23463" cy="15112"/>
            </a:xfrm>
            <a:custGeom>
              <a:avLst/>
              <a:gdLst/>
              <a:ahLst/>
              <a:cxnLst/>
              <a:rect l="l" t="t" r="r" b="b"/>
              <a:pathLst>
                <a:path w="472" h="304" extrusionOk="0">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6" name="Google Shape;226;p3"/>
            <p:cNvSpPr/>
            <p:nvPr/>
          </p:nvSpPr>
          <p:spPr>
            <a:xfrm>
              <a:off x="6327992" y="4632623"/>
              <a:ext cx="120547" cy="108815"/>
            </a:xfrm>
            <a:custGeom>
              <a:avLst/>
              <a:gdLst/>
              <a:ahLst/>
              <a:cxnLst/>
              <a:rect l="l" t="t" r="r" b="b"/>
              <a:pathLst>
                <a:path w="2425" h="2189" extrusionOk="0">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7" name="Google Shape;227;p3"/>
            <p:cNvSpPr/>
            <p:nvPr/>
          </p:nvSpPr>
          <p:spPr>
            <a:xfrm>
              <a:off x="6229268" y="3896219"/>
              <a:ext cx="71980" cy="234333"/>
            </a:xfrm>
            <a:custGeom>
              <a:avLst/>
              <a:gdLst/>
              <a:ahLst/>
              <a:cxnLst/>
              <a:rect l="l" t="t" r="r" b="b"/>
              <a:pathLst>
                <a:path w="1448" h="4714" extrusionOk="0">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8" name="Google Shape;228;p3"/>
            <p:cNvSpPr/>
            <p:nvPr/>
          </p:nvSpPr>
          <p:spPr>
            <a:xfrm>
              <a:off x="5559774" y="3927984"/>
              <a:ext cx="333107" cy="88782"/>
            </a:xfrm>
            <a:custGeom>
              <a:avLst/>
              <a:gdLst/>
              <a:ahLst/>
              <a:cxnLst/>
              <a:rect l="l" t="t" r="r" b="b"/>
              <a:pathLst>
                <a:path w="6701" h="1786" extrusionOk="0">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9" name="Google Shape;229;p3"/>
            <p:cNvSpPr/>
            <p:nvPr/>
          </p:nvSpPr>
          <p:spPr>
            <a:xfrm>
              <a:off x="5650197" y="3956468"/>
              <a:ext cx="562369" cy="262817"/>
            </a:xfrm>
            <a:custGeom>
              <a:avLst/>
              <a:gdLst/>
              <a:ahLst/>
              <a:cxnLst/>
              <a:rect l="l" t="t" r="r" b="b"/>
              <a:pathLst>
                <a:path w="11313" h="5287" extrusionOk="0">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0" name="Google Shape;230;p3"/>
            <p:cNvSpPr/>
            <p:nvPr/>
          </p:nvSpPr>
          <p:spPr>
            <a:xfrm>
              <a:off x="5568175" y="4056882"/>
              <a:ext cx="61939" cy="241044"/>
            </a:xfrm>
            <a:custGeom>
              <a:avLst/>
              <a:gdLst/>
              <a:ahLst/>
              <a:cxnLst/>
              <a:rect l="l" t="t" r="r" b="b"/>
              <a:pathLst>
                <a:path w="1246" h="4849" extrusionOk="0">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1" name="Google Shape;231;p3"/>
            <p:cNvSpPr/>
            <p:nvPr/>
          </p:nvSpPr>
          <p:spPr>
            <a:xfrm>
              <a:off x="5625093" y="4127172"/>
              <a:ext cx="664474" cy="175775"/>
            </a:xfrm>
            <a:custGeom>
              <a:avLst/>
              <a:gdLst/>
              <a:ahLst/>
              <a:cxnLst/>
              <a:rect l="l" t="t" r="r" b="b"/>
              <a:pathLst>
                <a:path w="13367" h="3536" extrusionOk="0">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2" name="Google Shape;232;p3"/>
            <p:cNvSpPr/>
            <p:nvPr/>
          </p:nvSpPr>
          <p:spPr>
            <a:xfrm>
              <a:off x="5804148" y="4471960"/>
              <a:ext cx="30174" cy="48567"/>
            </a:xfrm>
            <a:custGeom>
              <a:avLst/>
              <a:gdLst/>
              <a:ahLst/>
              <a:cxnLst/>
              <a:rect l="l" t="t" r="r" b="b"/>
              <a:pathLst>
                <a:path w="607" h="977" extrusionOk="0">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3" name="Google Shape;233;p3"/>
            <p:cNvSpPr/>
            <p:nvPr/>
          </p:nvSpPr>
          <p:spPr>
            <a:xfrm>
              <a:off x="6302889" y="4356434"/>
              <a:ext cx="15112" cy="11781"/>
            </a:xfrm>
            <a:custGeom>
              <a:avLst/>
              <a:gdLst/>
              <a:ahLst/>
              <a:cxnLst/>
              <a:rect l="l" t="t" r="r" b="b"/>
              <a:pathLst>
                <a:path w="304" h="237" extrusionOk="0">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4" name="Google Shape;234;p3"/>
            <p:cNvSpPr/>
            <p:nvPr/>
          </p:nvSpPr>
          <p:spPr>
            <a:xfrm>
              <a:off x="6329683" y="4455208"/>
              <a:ext cx="30174" cy="55278"/>
            </a:xfrm>
            <a:custGeom>
              <a:avLst/>
              <a:gdLst/>
              <a:ahLst/>
              <a:cxnLst/>
              <a:rect l="l" t="t" r="r" b="b"/>
              <a:pathLst>
                <a:path w="607" h="1112" extrusionOk="0">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5" name="Google Shape;235;p3"/>
            <p:cNvSpPr/>
            <p:nvPr/>
          </p:nvSpPr>
          <p:spPr>
            <a:xfrm>
              <a:off x="6287827" y="4418373"/>
              <a:ext cx="117216" cy="113886"/>
            </a:xfrm>
            <a:custGeom>
              <a:avLst/>
              <a:gdLst/>
              <a:ahLst/>
              <a:cxnLst/>
              <a:rect l="l" t="t" r="r" b="b"/>
              <a:pathLst>
                <a:path w="2358" h="2291" extrusionOk="0">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6" name="Google Shape;236;p3"/>
            <p:cNvSpPr/>
            <p:nvPr/>
          </p:nvSpPr>
          <p:spPr>
            <a:xfrm>
              <a:off x="6130495" y="4349773"/>
              <a:ext cx="125567" cy="108815"/>
            </a:xfrm>
            <a:custGeom>
              <a:avLst/>
              <a:gdLst/>
              <a:ahLst/>
              <a:cxnLst/>
              <a:rect l="l" t="t" r="r" b="b"/>
              <a:pathLst>
                <a:path w="2526" h="2189" extrusionOk="0">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7" name="Google Shape;237;p3"/>
            <p:cNvSpPr/>
            <p:nvPr/>
          </p:nvSpPr>
          <p:spPr>
            <a:xfrm>
              <a:off x="6013328" y="4376517"/>
              <a:ext cx="125617" cy="115576"/>
            </a:xfrm>
            <a:custGeom>
              <a:avLst/>
              <a:gdLst/>
              <a:ahLst/>
              <a:cxnLst/>
              <a:rect l="l" t="t" r="r" b="b"/>
              <a:pathLst>
                <a:path w="2527" h="2325" extrusionOk="0">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8" name="Google Shape;238;p3"/>
            <p:cNvSpPr/>
            <p:nvPr/>
          </p:nvSpPr>
          <p:spPr>
            <a:xfrm>
              <a:off x="6311240" y="4351414"/>
              <a:ext cx="25153" cy="61988"/>
            </a:xfrm>
            <a:custGeom>
              <a:avLst/>
              <a:gdLst/>
              <a:ahLst/>
              <a:cxnLst/>
              <a:rect l="l" t="t" r="r" b="b"/>
              <a:pathLst>
                <a:path w="506" h="1247" extrusionOk="0">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9" name="Google Shape;239;p3"/>
            <p:cNvSpPr/>
            <p:nvPr/>
          </p:nvSpPr>
          <p:spPr>
            <a:xfrm>
              <a:off x="6080287" y="4512126"/>
              <a:ext cx="31864" cy="55278"/>
            </a:xfrm>
            <a:custGeom>
              <a:avLst/>
              <a:gdLst/>
              <a:ahLst/>
              <a:cxnLst/>
              <a:rect l="l" t="t" r="r" b="b"/>
              <a:pathLst>
                <a:path w="641" h="1112" extrusionOk="0">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0" name="Google Shape;240;p3"/>
            <p:cNvSpPr/>
            <p:nvPr/>
          </p:nvSpPr>
          <p:spPr>
            <a:xfrm>
              <a:off x="6035101" y="4478621"/>
              <a:ext cx="125567" cy="110505"/>
            </a:xfrm>
            <a:custGeom>
              <a:avLst/>
              <a:gdLst/>
              <a:ahLst/>
              <a:cxnLst/>
              <a:rect l="l" t="t" r="r" b="b"/>
              <a:pathLst>
                <a:path w="2526" h="2223" extrusionOk="0">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1" name="Google Shape;241;p3"/>
            <p:cNvSpPr/>
            <p:nvPr/>
          </p:nvSpPr>
          <p:spPr>
            <a:xfrm>
              <a:off x="6341364" y="4378207"/>
              <a:ext cx="11781" cy="13422"/>
            </a:xfrm>
            <a:custGeom>
              <a:avLst/>
              <a:gdLst/>
              <a:ahLst/>
              <a:cxnLst/>
              <a:rect l="l" t="t" r="r" b="b"/>
              <a:pathLst>
                <a:path w="237" h="270" extrusionOk="0">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2" name="Google Shape;242;p3"/>
            <p:cNvSpPr/>
            <p:nvPr/>
          </p:nvSpPr>
          <p:spPr>
            <a:xfrm>
              <a:off x="6205805" y="4490353"/>
              <a:ext cx="28534" cy="16802"/>
            </a:xfrm>
            <a:custGeom>
              <a:avLst/>
              <a:gdLst/>
              <a:ahLst/>
              <a:cxnLst/>
              <a:rect l="l" t="t" r="r" b="b"/>
              <a:pathLst>
                <a:path w="574" h="338" extrusionOk="0">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3" name="Google Shape;243;p3"/>
            <p:cNvSpPr/>
            <p:nvPr/>
          </p:nvSpPr>
          <p:spPr>
            <a:xfrm>
              <a:off x="6304579" y="4530519"/>
              <a:ext cx="120547" cy="108815"/>
            </a:xfrm>
            <a:custGeom>
              <a:avLst/>
              <a:gdLst/>
              <a:ahLst/>
              <a:cxnLst/>
              <a:rect l="l" t="t" r="r" b="b"/>
              <a:pathLst>
                <a:path w="2425" h="2189" extrusionOk="0">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4" name="Google Shape;244;p3"/>
            <p:cNvSpPr/>
            <p:nvPr/>
          </p:nvSpPr>
          <p:spPr>
            <a:xfrm>
              <a:off x="5787396" y="4540560"/>
              <a:ext cx="128948" cy="107175"/>
            </a:xfrm>
            <a:custGeom>
              <a:avLst/>
              <a:gdLst/>
              <a:ahLst/>
              <a:cxnLst/>
              <a:rect l="l" t="t" r="r" b="b"/>
              <a:pathLst>
                <a:path w="2594" h="2156" extrusionOk="0">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5" name="Google Shape;245;p3"/>
            <p:cNvSpPr/>
            <p:nvPr/>
          </p:nvSpPr>
          <p:spPr>
            <a:xfrm>
              <a:off x="5772334" y="4428414"/>
              <a:ext cx="115526" cy="115526"/>
            </a:xfrm>
            <a:custGeom>
              <a:avLst/>
              <a:gdLst/>
              <a:ahLst/>
              <a:cxnLst/>
              <a:rect l="l" t="t" r="r" b="b"/>
              <a:pathLst>
                <a:path w="2324" h="2324" extrusionOk="0">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6" name="Google Shape;246;p3"/>
            <p:cNvSpPr/>
            <p:nvPr/>
          </p:nvSpPr>
          <p:spPr>
            <a:xfrm>
              <a:off x="5867727" y="4679450"/>
              <a:ext cx="23513" cy="48616"/>
            </a:xfrm>
            <a:custGeom>
              <a:avLst/>
              <a:gdLst/>
              <a:ahLst/>
              <a:cxnLst/>
              <a:rect l="l" t="t" r="r" b="b"/>
              <a:pathLst>
                <a:path w="473" h="978" extrusionOk="0">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7" name="Google Shape;247;p3"/>
            <p:cNvSpPr/>
            <p:nvPr/>
          </p:nvSpPr>
          <p:spPr>
            <a:xfrm>
              <a:off x="5819211" y="4644305"/>
              <a:ext cx="123877" cy="115526"/>
            </a:xfrm>
            <a:custGeom>
              <a:avLst/>
              <a:gdLst/>
              <a:ahLst/>
              <a:cxnLst/>
              <a:rect l="l" t="t" r="r" b="b"/>
              <a:pathLst>
                <a:path w="2492" h="2324" extrusionOk="0">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8" name="Google Shape;248;p3"/>
            <p:cNvSpPr/>
            <p:nvPr/>
          </p:nvSpPr>
          <p:spPr>
            <a:xfrm>
              <a:off x="6252682" y="4322979"/>
              <a:ext cx="128898" cy="115526"/>
            </a:xfrm>
            <a:custGeom>
              <a:avLst/>
              <a:gdLst/>
              <a:ahLst/>
              <a:cxnLst/>
              <a:rect l="l" t="t" r="r" b="b"/>
              <a:pathLst>
                <a:path w="2593" h="2324" extrusionOk="0">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9" name="Google Shape;249;p3"/>
            <p:cNvSpPr/>
            <p:nvPr/>
          </p:nvSpPr>
          <p:spPr>
            <a:xfrm>
              <a:off x="6063585" y="4589077"/>
              <a:ext cx="112146" cy="112195"/>
            </a:xfrm>
            <a:custGeom>
              <a:avLst/>
              <a:gdLst/>
              <a:ahLst/>
              <a:cxnLst/>
              <a:rect l="l" t="t" r="r" b="b"/>
              <a:pathLst>
                <a:path w="2256" h="2257" extrusionOk="0">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0" name="Google Shape;250;p3"/>
            <p:cNvSpPr/>
            <p:nvPr/>
          </p:nvSpPr>
          <p:spPr>
            <a:xfrm>
              <a:off x="5837603" y="4572375"/>
              <a:ext cx="33554" cy="46877"/>
            </a:xfrm>
            <a:custGeom>
              <a:avLst/>
              <a:gdLst/>
              <a:ahLst/>
              <a:cxnLst/>
              <a:rect l="l" t="t" r="r" b="b"/>
              <a:pathLst>
                <a:path w="675" h="943" extrusionOk="0">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1" name="Google Shape;251;p3"/>
            <p:cNvSpPr/>
            <p:nvPr/>
          </p:nvSpPr>
          <p:spPr>
            <a:xfrm>
              <a:off x="5916294" y="4512126"/>
              <a:ext cx="118857" cy="107125"/>
            </a:xfrm>
            <a:custGeom>
              <a:avLst/>
              <a:gdLst/>
              <a:ahLst/>
              <a:cxnLst/>
              <a:rect l="l" t="t" r="r" b="b"/>
              <a:pathLst>
                <a:path w="2391" h="2155" extrusionOk="0">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2" name="Google Shape;252;p3"/>
            <p:cNvSpPr/>
            <p:nvPr/>
          </p:nvSpPr>
          <p:spPr>
            <a:xfrm>
              <a:off x="5932997" y="4433435"/>
              <a:ext cx="30174" cy="58658"/>
            </a:xfrm>
            <a:custGeom>
              <a:avLst/>
              <a:gdLst/>
              <a:ahLst/>
              <a:cxnLst/>
              <a:rect l="l" t="t" r="r" b="b"/>
              <a:pathLst>
                <a:path w="607" h="1180" extrusionOk="0">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3" name="Google Shape;253;p3"/>
            <p:cNvSpPr/>
            <p:nvPr/>
          </p:nvSpPr>
          <p:spPr>
            <a:xfrm>
              <a:off x="6244330" y="4645995"/>
              <a:ext cx="55278" cy="45236"/>
            </a:xfrm>
            <a:custGeom>
              <a:avLst/>
              <a:gdLst/>
              <a:ahLst/>
              <a:cxnLst/>
              <a:rect l="l" t="t" r="r" b="b"/>
              <a:pathLst>
                <a:path w="1112" h="910" extrusionOk="0">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4" name="Google Shape;254;p3"/>
            <p:cNvSpPr/>
            <p:nvPr/>
          </p:nvSpPr>
          <p:spPr>
            <a:xfrm>
              <a:off x="5896211" y="4405001"/>
              <a:ext cx="110505" cy="110505"/>
            </a:xfrm>
            <a:custGeom>
              <a:avLst/>
              <a:gdLst/>
              <a:ahLst/>
              <a:cxnLst/>
              <a:rect l="l" t="t" r="r" b="b"/>
              <a:pathLst>
                <a:path w="2223" h="2223" extrusionOk="0">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5" name="Google Shape;255;p3"/>
            <p:cNvSpPr/>
            <p:nvPr/>
          </p:nvSpPr>
          <p:spPr>
            <a:xfrm>
              <a:off x="6105391" y="4620892"/>
              <a:ext cx="30174" cy="48567"/>
            </a:xfrm>
            <a:custGeom>
              <a:avLst/>
              <a:gdLst/>
              <a:ahLst/>
              <a:cxnLst/>
              <a:rect l="l" t="t" r="r" b="b"/>
              <a:pathLst>
                <a:path w="607" h="977" extrusionOk="0">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6" name="Google Shape;256;p3"/>
            <p:cNvSpPr/>
            <p:nvPr/>
          </p:nvSpPr>
          <p:spPr>
            <a:xfrm>
              <a:off x="5961481" y="4545581"/>
              <a:ext cx="28484" cy="43546"/>
            </a:xfrm>
            <a:custGeom>
              <a:avLst/>
              <a:gdLst/>
              <a:ahLst/>
              <a:cxnLst/>
              <a:rect l="l" t="t" r="r" b="b"/>
              <a:pathLst>
                <a:path w="573" h="876" extrusionOk="0">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7" name="Google Shape;257;p3"/>
            <p:cNvSpPr/>
            <p:nvPr/>
          </p:nvSpPr>
          <p:spPr>
            <a:xfrm>
              <a:off x="5712085" y="4771513"/>
              <a:ext cx="132278" cy="118906"/>
            </a:xfrm>
            <a:custGeom>
              <a:avLst/>
              <a:gdLst/>
              <a:ahLst/>
              <a:cxnLst/>
              <a:rect l="l" t="t" r="r" b="b"/>
              <a:pathLst>
                <a:path w="2661" h="2392" extrusionOk="0">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8" name="Google Shape;258;p3"/>
            <p:cNvSpPr/>
            <p:nvPr/>
          </p:nvSpPr>
          <p:spPr>
            <a:xfrm>
              <a:off x="5979873" y="4640974"/>
              <a:ext cx="48567" cy="43546"/>
            </a:xfrm>
            <a:custGeom>
              <a:avLst/>
              <a:gdLst/>
              <a:ahLst/>
              <a:cxnLst/>
              <a:rect l="l" t="t" r="r" b="b"/>
              <a:pathLst>
                <a:path w="977" h="876" extrusionOk="0">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9" name="Google Shape;259;p3"/>
            <p:cNvSpPr/>
            <p:nvPr/>
          </p:nvSpPr>
          <p:spPr>
            <a:xfrm>
              <a:off x="5829252" y="4748099"/>
              <a:ext cx="132278" cy="105485"/>
            </a:xfrm>
            <a:custGeom>
              <a:avLst/>
              <a:gdLst/>
              <a:ahLst/>
              <a:cxnLst/>
              <a:rect l="l" t="t" r="r" b="b"/>
              <a:pathLst>
                <a:path w="2661" h="2122" extrusionOk="0">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0" name="Google Shape;260;p3"/>
            <p:cNvSpPr/>
            <p:nvPr/>
          </p:nvSpPr>
          <p:spPr>
            <a:xfrm>
              <a:off x="5676941" y="4572375"/>
              <a:ext cx="115526" cy="97084"/>
            </a:xfrm>
            <a:custGeom>
              <a:avLst/>
              <a:gdLst/>
              <a:ahLst/>
              <a:cxnLst/>
              <a:rect l="l" t="t" r="r" b="b"/>
              <a:pathLst>
                <a:path w="2324" h="1953" extrusionOk="0">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1" name="Google Shape;261;p3"/>
            <p:cNvSpPr/>
            <p:nvPr/>
          </p:nvSpPr>
          <p:spPr>
            <a:xfrm>
              <a:off x="5760652" y="4811678"/>
              <a:ext cx="38525" cy="48616"/>
            </a:xfrm>
            <a:custGeom>
              <a:avLst/>
              <a:gdLst/>
              <a:ahLst/>
              <a:cxnLst/>
              <a:rect l="l" t="t" r="r" b="b"/>
              <a:pathLst>
                <a:path w="775" h="978" extrusionOk="0">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2" name="Google Shape;262;p3"/>
            <p:cNvSpPr/>
            <p:nvPr/>
          </p:nvSpPr>
          <p:spPr>
            <a:xfrm>
              <a:off x="5690362" y="4667768"/>
              <a:ext cx="123877" cy="113836"/>
            </a:xfrm>
            <a:custGeom>
              <a:avLst/>
              <a:gdLst/>
              <a:ahLst/>
              <a:cxnLst/>
              <a:rect l="l" t="t" r="r" b="b"/>
              <a:pathLst>
                <a:path w="2492" h="2290" extrusionOk="0">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3" name="Google Shape;263;p3"/>
            <p:cNvSpPr/>
            <p:nvPr/>
          </p:nvSpPr>
          <p:spPr>
            <a:xfrm>
              <a:off x="5891191" y="4783244"/>
              <a:ext cx="28484" cy="46926"/>
            </a:xfrm>
            <a:custGeom>
              <a:avLst/>
              <a:gdLst/>
              <a:ahLst/>
              <a:cxnLst/>
              <a:rect l="l" t="t" r="r" b="b"/>
              <a:pathLst>
                <a:path w="573" h="944" extrusionOk="0">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4" name="Google Shape;264;p3"/>
            <p:cNvSpPr/>
            <p:nvPr/>
          </p:nvSpPr>
          <p:spPr>
            <a:xfrm>
              <a:off x="6142226" y="4756451"/>
              <a:ext cx="11781" cy="10091"/>
            </a:xfrm>
            <a:custGeom>
              <a:avLst/>
              <a:gdLst/>
              <a:ahLst/>
              <a:cxnLst/>
              <a:rect l="l" t="t" r="r" b="b"/>
              <a:pathLst>
                <a:path w="237" h="203" extrusionOk="0">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5" name="Google Shape;265;p3"/>
            <p:cNvSpPr/>
            <p:nvPr/>
          </p:nvSpPr>
          <p:spPr>
            <a:xfrm>
              <a:off x="6083668" y="4687851"/>
              <a:ext cx="117166" cy="107125"/>
            </a:xfrm>
            <a:custGeom>
              <a:avLst/>
              <a:gdLst/>
              <a:ahLst/>
              <a:cxnLst/>
              <a:rect l="l" t="t" r="r" b="b"/>
              <a:pathLst>
                <a:path w="2357" h="2155" extrusionOk="0">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6" name="Google Shape;266;p3"/>
            <p:cNvSpPr/>
            <p:nvPr/>
          </p:nvSpPr>
          <p:spPr>
            <a:xfrm>
              <a:off x="5966501" y="4714595"/>
              <a:ext cx="127258" cy="110555"/>
            </a:xfrm>
            <a:custGeom>
              <a:avLst/>
              <a:gdLst/>
              <a:ahLst/>
              <a:cxnLst/>
              <a:rect l="l" t="t" r="r" b="b"/>
              <a:pathLst>
                <a:path w="2560" h="2224" extrusionOk="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7" name="Google Shape;267;p3"/>
            <p:cNvSpPr/>
            <p:nvPr/>
          </p:nvSpPr>
          <p:spPr>
            <a:xfrm>
              <a:off x="5948059" y="4619201"/>
              <a:ext cx="112195" cy="110505"/>
            </a:xfrm>
            <a:custGeom>
              <a:avLst/>
              <a:gdLst/>
              <a:ahLst/>
              <a:cxnLst/>
              <a:rect l="l" t="t" r="r" b="b"/>
              <a:pathLst>
                <a:path w="2257" h="2223" extrusionOk="0">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8" name="Google Shape;268;p3"/>
            <p:cNvSpPr/>
            <p:nvPr/>
          </p:nvSpPr>
          <p:spPr>
            <a:xfrm>
              <a:off x="6003287" y="4741389"/>
              <a:ext cx="51947" cy="58608"/>
            </a:xfrm>
            <a:custGeom>
              <a:avLst/>
              <a:gdLst/>
              <a:ahLst/>
              <a:cxnLst/>
              <a:rect l="l" t="t" r="r" b="b"/>
              <a:pathLst>
                <a:path w="1045" h="1179" extrusionOk="0">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9" name="Google Shape;269;p3"/>
            <p:cNvSpPr/>
            <p:nvPr/>
          </p:nvSpPr>
          <p:spPr>
            <a:xfrm>
              <a:off x="6235929" y="4237627"/>
              <a:ext cx="125567" cy="83712"/>
            </a:xfrm>
            <a:custGeom>
              <a:avLst/>
              <a:gdLst/>
              <a:ahLst/>
              <a:cxnLst/>
              <a:rect l="l" t="t" r="r" b="b"/>
              <a:pathLst>
                <a:path w="2526" h="1684" extrusionOk="0">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0" name="Google Shape;270;p3"/>
            <p:cNvSpPr/>
            <p:nvPr/>
          </p:nvSpPr>
          <p:spPr>
            <a:xfrm>
              <a:off x="6162309" y="4450187"/>
              <a:ext cx="122237" cy="115526"/>
            </a:xfrm>
            <a:custGeom>
              <a:avLst/>
              <a:gdLst/>
              <a:ahLst/>
              <a:cxnLst/>
              <a:rect l="l" t="t" r="r" b="b"/>
              <a:pathLst>
                <a:path w="2459" h="2324" extrusionOk="0">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1" name="Google Shape;271;p3"/>
            <p:cNvSpPr/>
            <p:nvPr/>
          </p:nvSpPr>
          <p:spPr>
            <a:xfrm>
              <a:off x="6113792" y="4267752"/>
              <a:ext cx="120547" cy="78691"/>
            </a:xfrm>
            <a:custGeom>
              <a:avLst/>
              <a:gdLst/>
              <a:ahLst/>
              <a:cxnLst/>
              <a:rect l="l" t="t" r="r" b="b"/>
              <a:pathLst>
                <a:path w="2425" h="1583" extrusionOk="0">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2" name="Google Shape;272;p3"/>
            <p:cNvSpPr/>
            <p:nvPr/>
          </p:nvSpPr>
          <p:spPr>
            <a:xfrm>
              <a:off x="5658548" y="4369856"/>
              <a:ext cx="174084" cy="87092"/>
            </a:xfrm>
            <a:custGeom>
              <a:avLst/>
              <a:gdLst/>
              <a:ahLst/>
              <a:cxnLst/>
              <a:rect l="l" t="t" r="r" b="b"/>
              <a:pathLst>
                <a:path w="3502" h="1752" extrusionOk="0">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3" name="Google Shape;273;p3"/>
            <p:cNvSpPr/>
            <p:nvPr/>
          </p:nvSpPr>
          <p:spPr>
            <a:xfrm>
              <a:off x="5986584" y="4289525"/>
              <a:ext cx="135609" cy="100464"/>
            </a:xfrm>
            <a:custGeom>
              <a:avLst/>
              <a:gdLst/>
              <a:ahLst/>
              <a:cxnLst/>
              <a:rect l="l" t="t" r="r" b="b"/>
              <a:pathLst>
                <a:path w="2728" h="2021" extrusionOk="0">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4" name="Google Shape;274;p3"/>
            <p:cNvSpPr/>
            <p:nvPr/>
          </p:nvSpPr>
          <p:spPr>
            <a:xfrm>
              <a:off x="5645176" y="4466940"/>
              <a:ext cx="120547" cy="103794"/>
            </a:xfrm>
            <a:custGeom>
              <a:avLst/>
              <a:gdLst/>
              <a:ahLst/>
              <a:cxnLst/>
              <a:rect l="l" t="t" r="r" b="b"/>
              <a:pathLst>
                <a:path w="2425" h="2088" extrusionOk="0">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5" name="Google Shape;275;p3"/>
            <p:cNvSpPr/>
            <p:nvPr/>
          </p:nvSpPr>
          <p:spPr>
            <a:xfrm>
              <a:off x="5866087" y="4324670"/>
              <a:ext cx="122187" cy="93753"/>
            </a:xfrm>
            <a:custGeom>
              <a:avLst/>
              <a:gdLst/>
              <a:ahLst/>
              <a:cxnLst/>
              <a:rect l="l" t="t" r="r" b="b"/>
              <a:pathLst>
                <a:path w="2458" h="1886" extrusionOk="0">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avLst/>
              <a:gdLst/>
              <a:ahLst/>
              <a:cxnLst/>
              <a:rect l="l" t="t" r="r" b="b"/>
              <a:pathLst>
                <a:path w="4580" h="6735" extrusionOk="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8" name="Google Shape;278;p3"/>
            <p:cNvSpPr/>
            <p:nvPr/>
          </p:nvSpPr>
          <p:spPr>
            <a:xfrm>
              <a:off x="6123833" y="2363163"/>
              <a:ext cx="138939" cy="435161"/>
            </a:xfrm>
            <a:custGeom>
              <a:avLst/>
              <a:gdLst/>
              <a:ahLst/>
              <a:cxnLst/>
              <a:rect l="l" t="t" r="r" b="b"/>
              <a:pathLst>
                <a:path w="2795" h="8754" extrusionOk="0">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9" name="Google Shape;279;p3"/>
            <p:cNvSpPr/>
            <p:nvPr/>
          </p:nvSpPr>
          <p:spPr>
            <a:xfrm>
              <a:off x="6354786" y="2451845"/>
              <a:ext cx="313024" cy="395045"/>
            </a:xfrm>
            <a:custGeom>
              <a:avLst/>
              <a:gdLst/>
              <a:ahLst/>
              <a:cxnLst/>
              <a:rect l="l" t="t" r="r" b="b"/>
              <a:pathLst>
                <a:path w="6297" h="7947" extrusionOk="0">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0" name="Google Shape;280;p3"/>
            <p:cNvSpPr/>
            <p:nvPr/>
          </p:nvSpPr>
          <p:spPr>
            <a:xfrm>
              <a:off x="5892831" y="1685317"/>
              <a:ext cx="962386" cy="1166594"/>
            </a:xfrm>
            <a:custGeom>
              <a:avLst/>
              <a:gdLst/>
              <a:ahLst/>
              <a:cxnLst/>
              <a:rect l="l" t="t" r="r" b="b"/>
              <a:pathLst>
                <a:path w="19360" h="23468" extrusionOk="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1" name="Google Shape;281;p3"/>
            <p:cNvSpPr/>
            <p:nvPr/>
          </p:nvSpPr>
          <p:spPr>
            <a:xfrm>
              <a:off x="5968142" y="2078623"/>
              <a:ext cx="50" cy="50"/>
            </a:xfrm>
            <a:custGeom>
              <a:avLst/>
              <a:gdLst/>
              <a:ahLst/>
              <a:cxnLst/>
              <a:rect l="l" t="t" r="r" b="b"/>
              <a:pathLst>
                <a:path w="1" h="1" extrusionOk="0">
                  <a:moveTo>
                    <a:pt x="1" y="1"/>
                  </a:moveTo>
                  <a:lnTo>
                    <a:pt x="1" y="1"/>
                  </a:lnTo>
                  <a:lnTo>
                    <a:pt x="1" y="1"/>
                  </a:lnTo>
                  <a:lnTo>
                    <a:pt x="1" y="1"/>
                  </a:lnTo>
                  <a:lnTo>
                    <a:pt x="1" y="1"/>
                  </a:lnTo>
                  <a:lnTo>
                    <a:pt x="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2" name="Google Shape;282;p3"/>
            <p:cNvSpPr/>
            <p:nvPr/>
          </p:nvSpPr>
          <p:spPr>
            <a:xfrm>
              <a:off x="6460221" y="2456866"/>
              <a:ext cx="394996" cy="518873"/>
            </a:xfrm>
            <a:custGeom>
              <a:avLst/>
              <a:gdLst/>
              <a:ahLst/>
              <a:cxnLst/>
              <a:rect l="l" t="t" r="r" b="b"/>
              <a:pathLst>
                <a:path w="7946" h="10438" extrusionOk="0">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avLst/>
              <a:gdLst/>
              <a:ahLst/>
              <a:cxnLst/>
              <a:rect l="l" t="t" r="r" b="b"/>
              <a:pathLst>
                <a:path w="23165" h="10573" extrusionOk="0">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5" name="Google Shape;285;p3"/>
            <p:cNvSpPr/>
            <p:nvPr/>
          </p:nvSpPr>
          <p:spPr>
            <a:xfrm>
              <a:off x="528824" y="133868"/>
              <a:ext cx="425170" cy="400066"/>
            </a:xfrm>
            <a:custGeom>
              <a:avLst/>
              <a:gdLst/>
              <a:ahLst/>
              <a:cxnLst/>
              <a:rect l="l" t="t" r="r" b="b"/>
              <a:pathLst>
                <a:path w="8553" h="8048" extrusionOk="0">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6" name="Google Shape;286;p3"/>
            <p:cNvSpPr/>
            <p:nvPr/>
          </p:nvSpPr>
          <p:spPr>
            <a:xfrm>
              <a:off x="498700" y="102054"/>
              <a:ext cx="1052758" cy="994200"/>
            </a:xfrm>
            <a:custGeom>
              <a:avLst/>
              <a:gdLst/>
              <a:ahLst/>
              <a:cxnLst/>
              <a:rect l="l" t="t" r="r" b="b"/>
              <a:pathLst>
                <a:path w="21178" h="20000" extrusionOk="0">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avLst/>
              <a:gdLst/>
              <a:ahLst/>
              <a:cxnLst/>
              <a:rect l="l" t="t" r="r" b="b"/>
              <a:pathLst>
                <a:path w="11448" h="11650" extrusionOk="0">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9" name="Google Shape;289;p3"/>
            <p:cNvSpPr/>
            <p:nvPr/>
          </p:nvSpPr>
          <p:spPr>
            <a:xfrm>
              <a:off x="-41" y="2235955"/>
              <a:ext cx="855310" cy="1044407"/>
            </a:xfrm>
            <a:custGeom>
              <a:avLst/>
              <a:gdLst/>
              <a:ahLst/>
              <a:cxnLst/>
              <a:rect l="l" t="t" r="r" b="b"/>
              <a:pathLst>
                <a:path w="17206" h="21010" extrusionOk="0">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0" name="Google Shape;290;p3"/>
            <p:cNvSpPr/>
            <p:nvPr/>
          </p:nvSpPr>
          <p:spPr>
            <a:xfrm>
              <a:off x="-41" y="2426742"/>
              <a:ext cx="805103" cy="684556"/>
            </a:xfrm>
            <a:custGeom>
              <a:avLst/>
              <a:gdLst/>
              <a:ahLst/>
              <a:cxnLst/>
              <a:rect l="l" t="t" r="r" b="b"/>
              <a:pathLst>
                <a:path w="16196" h="13771" extrusionOk="0">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avLst/>
              <a:gdLst/>
              <a:ahLst/>
              <a:cxnLst/>
              <a:rect l="l" t="t" r="r" b="b"/>
              <a:pathLst>
                <a:path w="270" h="574" extrusionOk="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3" name="Google Shape;293;p3"/>
            <p:cNvSpPr/>
            <p:nvPr/>
          </p:nvSpPr>
          <p:spPr>
            <a:xfrm>
              <a:off x="4331341" y="830106"/>
              <a:ext cx="16802" cy="33505"/>
            </a:xfrm>
            <a:custGeom>
              <a:avLst/>
              <a:gdLst/>
              <a:ahLst/>
              <a:cxnLst/>
              <a:rect l="l" t="t" r="r" b="b"/>
              <a:pathLst>
                <a:path w="338" h="674" extrusionOk="0">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4" name="Google Shape;294;p3"/>
            <p:cNvSpPr/>
            <p:nvPr/>
          </p:nvSpPr>
          <p:spPr>
            <a:xfrm>
              <a:off x="4363155" y="741374"/>
              <a:ext cx="15112" cy="26843"/>
            </a:xfrm>
            <a:custGeom>
              <a:avLst/>
              <a:gdLst/>
              <a:ahLst/>
              <a:cxnLst/>
              <a:rect l="l" t="t" r="r" b="b"/>
              <a:pathLst>
                <a:path w="304" h="540" extrusionOk="0">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5" name="Google Shape;295;p3"/>
            <p:cNvSpPr/>
            <p:nvPr/>
          </p:nvSpPr>
          <p:spPr>
            <a:xfrm>
              <a:off x="4376527" y="699568"/>
              <a:ext cx="16802" cy="26794"/>
            </a:xfrm>
            <a:custGeom>
              <a:avLst/>
              <a:gdLst/>
              <a:ahLst/>
              <a:cxnLst/>
              <a:rect l="l" t="t" r="r" b="b"/>
              <a:pathLst>
                <a:path w="338" h="539" extrusionOk="0">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6" name="Google Shape;296;p3"/>
            <p:cNvSpPr/>
            <p:nvPr/>
          </p:nvSpPr>
          <p:spPr>
            <a:xfrm>
              <a:off x="4394920" y="662733"/>
              <a:ext cx="15112" cy="23463"/>
            </a:xfrm>
            <a:custGeom>
              <a:avLst/>
              <a:gdLst/>
              <a:ahLst/>
              <a:cxnLst/>
              <a:rect l="l" t="t" r="r" b="b"/>
              <a:pathLst>
                <a:path w="304" h="472" extrusionOk="0">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7" name="Google Shape;297;p3"/>
            <p:cNvSpPr/>
            <p:nvPr/>
          </p:nvSpPr>
          <p:spPr>
            <a:xfrm>
              <a:off x="3626751" y="592443"/>
              <a:ext cx="11781" cy="28484"/>
            </a:xfrm>
            <a:custGeom>
              <a:avLst/>
              <a:gdLst/>
              <a:ahLst/>
              <a:cxnLst/>
              <a:rect l="l" t="t" r="r" b="b"/>
              <a:pathLst>
                <a:path w="237" h="573" extrusionOk="0">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8" name="Google Shape;298;p3"/>
            <p:cNvSpPr/>
            <p:nvPr/>
          </p:nvSpPr>
          <p:spPr>
            <a:xfrm>
              <a:off x="3645144" y="537215"/>
              <a:ext cx="16802" cy="33505"/>
            </a:xfrm>
            <a:custGeom>
              <a:avLst/>
              <a:gdLst/>
              <a:ahLst/>
              <a:cxnLst/>
              <a:rect l="l" t="t" r="r" b="b"/>
              <a:pathLst>
                <a:path w="338" h="674" extrusionOk="0">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9" name="Google Shape;299;p3"/>
            <p:cNvSpPr/>
            <p:nvPr/>
          </p:nvSpPr>
          <p:spPr>
            <a:xfrm>
              <a:off x="3554771" y="56867"/>
              <a:ext cx="1032676" cy="866992"/>
            </a:xfrm>
            <a:custGeom>
              <a:avLst/>
              <a:gdLst/>
              <a:ahLst/>
              <a:cxnLst/>
              <a:rect l="l" t="t" r="r" b="b"/>
              <a:pathLst>
                <a:path w="20774" h="17441" extrusionOk="0">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0" name="Google Shape;300;p3"/>
            <p:cNvSpPr/>
            <p:nvPr/>
          </p:nvSpPr>
          <p:spPr>
            <a:xfrm>
              <a:off x="3661896" y="492029"/>
              <a:ext cx="15112" cy="26843"/>
            </a:xfrm>
            <a:custGeom>
              <a:avLst/>
              <a:gdLst/>
              <a:ahLst/>
              <a:cxnLst/>
              <a:rect l="l" t="t" r="r" b="b"/>
              <a:pathLst>
                <a:path w="304" h="540" extrusionOk="0">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1" name="Google Shape;301;p3"/>
            <p:cNvSpPr/>
            <p:nvPr/>
          </p:nvSpPr>
          <p:spPr>
            <a:xfrm>
              <a:off x="3606668" y="635939"/>
              <a:ext cx="16802" cy="26843"/>
            </a:xfrm>
            <a:custGeom>
              <a:avLst/>
              <a:gdLst/>
              <a:ahLst/>
              <a:cxnLst/>
              <a:rect l="l" t="t" r="r" b="b"/>
              <a:pathLst>
                <a:path w="338" h="540" extrusionOk="0">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2" name="Google Shape;302;p3"/>
            <p:cNvSpPr/>
            <p:nvPr/>
          </p:nvSpPr>
          <p:spPr>
            <a:xfrm>
              <a:off x="3799145" y="306262"/>
              <a:ext cx="36835" cy="15112"/>
            </a:xfrm>
            <a:custGeom>
              <a:avLst/>
              <a:gdLst/>
              <a:ahLst/>
              <a:cxnLst/>
              <a:rect l="l" t="t" r="r" b="b"/>
              <a:pathLst>
                <a:path w="741" h="304" extrusionOk="0">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3" name="Google Shape;303;p3"/>
            <p:cNvSpPr/>
            <p:nvPr/>
          </p:nvSpPr>
          <p:spPr>
            <a:xfrm>
              <a:off x="3857704" y="322965"/>
              <a:ext cx="41906" cy="15112"/>
            </a:xfrm>
            <a:custGeom>
              <a:avLst/>
              <a:gdLst/>
              <a:ahLst/>
              <a:cxnLst/>
              <a:rect l="l" t="t" r="r" b="b"/>
              <a:pathLst>
                <a:path w="843" h="304" extrusionOk="0">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4" name="Google Shape;304;p3"/>
            <p:cNvSpPr/>
            <p:nvPr/>
          </p:nvSpPr>
          <p:spPr>
            <a:xfrm>
              <a:off x="3683669" y="399966"/>
              <a:ext cx="18442" cy="28534"/>
            </a:xfrm>
            <a:custGeom>
              <a:avLst/>
              <a:gdLst/>
              <a:ahLst/>
              <a:cxnLst/>
              <a:rect l="l" t="t" r="r" b="b"/>
              <a:pathLst>
                <a:path w="371" h="574" extrusionOk="0">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5" name="Google Shape;305;p3"/>
            <p:cNvSpPr/>
            <p:nvPr/>
          </p:nvSpPr>
          <p:spPr>
            <a:xfrm>
              <a:off x="3676958" y="446842"/>
              <a:ext cx="11781" cy="30174"/>
            </a:xfrm>
            <a:custGeom>
              <a:avLst/>
              <a:gdLst/>
              <a:ahLst/>
              <a:cxnLst/>
              <a:rect l="l" t="t" r="r" b="b"/>
              <a:pathLst>
                <a:path w="237" h="607" extrusionOk="0">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6" name="Google Shape;306;p3"/>
            <p:cNvSpPr/>
            <p:nvPr/>
          </p:nvSpPr>
          <p:spPr>
            <a:xfrm>
              <a:off x="3697041" y="354779"/>
              <a:ext cx="16802" cy="31864"/>
            </a:xfrm>
            <a:custGeom>
              <a:avLst/>
              <a:gdLst/>
              <a:ahLst/>
              <a:cxnLst/>
              <a:rect l="l" t="t" r="r" b="b"/>
              <a:pathLst>
                <a:path w="338" h="641" extrusionOk="0">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7" name="Google Shape;307;p3"/>
            <p:cNvSpPr/>
            <p:nvPr/>
          </p:nvSpPr>
          <p:spPr>
            <a:xfrm>
              <a:off x="3752269" y="294531"/>
              <a:ext cx="33505" cy="13422"/>
            </a:xfrm>
            <a:custGeom>
              <a:avLst/>
              <a:gdLst/>
              <a:ahLst/>
              <a:cxnLst/>
              <a:rect l="l" t="t" r="r" b="b"/>
              <a:pathLst>
                <a:path w="674" h="270" extrusionOk="0">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8" name="Google Shape;308;p3"/>
            <p:cNvSpPr/>
            <p:nvPr/>
          </p:nvSpPr>
          <p:spPr>
            <a:xfrm>
              <a:off x="4423403" y="572360"/>
              <a:ext cx="11781" cy="28484"/>
            </a:xfrm>
            <a:custGeom>
              <a:avLst/>
              <a:gdLst/>
              <a:ahLst/>
              <a:cxnLst/>
              <a:rect l="l" t="t" r="r" b="b"/>
              <a:pathLst>
                <a:path w="237" h="573" extrusionOk="0">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9" name="Google Shape;309;p3"/>
            <p:cNvSpPr/>
            <p:nvPr/>
          </p:nvSpPr>
          <p:spPr>
            <a:xfrm>
              <a:off x="4455218" y="451863"/>
              <a:ext cx="13422" cy="30174"/>
            </a:xfrm>
            <a:custGeom>
              <a:avLst/>
              <a:gdLst/>
              <a:ahLst/>
              <a:cxnLst/>
              <a:rect l="l" t="t" r="r" b="b"/>
              <a:pathLst>
                <a:path w="270" h="607" extrusionOk="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0" name="Google Shape;310;p3"/>
            <p:cNvSpPr/>
            <p:nvPr/>
          </p:nvSpPr>
          <p:spPr>
            <a:xfrm>
              <a:off x="4470280" y="411697"/>
              <a:ext cx="16752" cy="23463"/>
            </a:xfrm>
            <a:custGeom>
              <a:avLst/>
              <a:gdLst/>
              <a:ahLst/>
              <a:cxnLst/>
              <a:rect l="l" t="t" r="r" b="b"/>
              <a:pathLst>
                <a:path w="337" h="472" extrusionOk="0">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1" name="Google Shape;311;p3"/>
            <p:cNvSpPr/>
            <p:nvPr/>
          </p:nvSpPr>
          <p:spPr>
            <a:xfrm>
              <a:off x="4425094" y="488698"/>
              <a:ext cx="33505" cy="10091"/>
            </a:xfrm>
            <a:custGeom>
              <a:avLst/>
              <a:gdLst/>
              <a:ahLst/>
              <a:cxnLst/>
              <a:rect l="l" t="t" r="r" b="b"/>
              <a:pathLst>
                <a:path w="674" h="203" extrusionOk="0">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2" name="Google Shape;312;p3"/>
            <p:cNvSpPr/>
            <p:nvPr/>
          </p:nvSpPr>
          <p:spPr>
            <a:xfrm>
              <a:off x="4344713" y="458574"/>
              <a:ext cx="23513" cy="13422"/>
            </a:xfrm>
            <a:custGeom>
              <a:avLst/>
              <a:gdLst/>
              <a:ahLst/>
              <a:cxnLst/>
              <a:rect l="l" t="t" r="r" b="b"/>
              <a:pathLst>
                <a:path w="473" h="270" extrusionOk="0">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3" name="Google Shape;313;p3"/>
            <p:cNvSpPr/>
            <p:nvPr/>
          </p:nvSpPr>
          <p:spPr>
            <a:xfrm>
              <a:off x="4381548" y="471946"/>
              <a:ext cx="30174" cy="10091"/>
            </a:xfrm>
            <a:custGeom>
              <a:avLst/>
              <a:gdLst/>
              <a:ahLst/>
              <a:cxnLst/>
              <a:rect l="l" t="t" r="r" b="b"/>
              <a:pathLst>
                <a:path w="607" h="203" extrusionOk="0">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4" name="Google Shape;314;p3"/>
            <p:cNvSpPr/>
            <p:nvPr/>
          </p:nvSpPr>
          <p:spPr>
            <a:xfrm>
              <a:off x="4486983" y="333006"/>
              <a:ext cx="13471" cy="25153"/>
            </a:xfrm>
            <a:custGeom>
              <a:avLst/>
              <a:gdLst/>
              <a:ahLst/>
              <a:cxnLst/>
              <a:rect l="l" t="t" r="r" b="b"/>
              <a:pathLst>
                <a:path w="271" h="506" extrusionOk="0">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5" name="Google Shape;315;p3"/>
            <p:cNvSpPr/>
            <p:nvPr/>
          </p:nvSpPr>
          <p:spPr>
            <a:xfrm>
              <a:off x="4408341" y="615856"/>
              <a:ext cx="15112" cy="28534"/>
            </a:xfrm>
            <a:custGeom>
              <a:avLst/>
              <a:gdLst/>
              <a:ahLst/>
              <a:cxnLst/>
              <a:rect l="l" t="t" r="r" b="b"/>
              <a:pathLst>
                <a:path w="304" h="574" extrusionOk="0">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6" name="Google Shape;316;p3"/>
            <p:cNvSpPr/>
            <p:nvPr/>
          </p:nvSpPr>
          <p:spPr>
            <a:xfrm>
              <a:off x="4294505" y="445152"/>
              <a:ext cx="31864" cy="10091"/>
            </a:xfrm>
            <a:custGeom>
              <a:avLst/>
              <a:gdLst/>
              <a:ahLst/>
              <a:cxnLst/>
              <a:rect l="l" t="t" r="r" b="b"/>
              <a:pathLst>
                <a:path w="641" h="203" extrusionOk="0">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7" name="Google Shape;317;p3"/>
            <p:cNvSpPr/>
            <p:nvPr/>
          </p:nvSpPr>
          <p:spPr>
            <a:xfrm>
              <a:off x="4478631" y="366511"/>
              <a:ext cx="16802" cy="30174"/>
            </a:xfrm>
            <a:custGeom>
              <a:avLst/>
              <a:gdLst/>
              <a:ahLst/>
              <a:cxnLst/>
              <a:rect l="l" t="t" r="r" b="b"/>
              <a:pathLst>
                <a:path w="338" h="607" extrusionOk="0">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8" name="Google Shape;318;p3"/>
            <p:cNvSpPr/>
            <p:nvPr/>
          </p:nvSpPr>
          <p:spPr>
            <a:xfrm>
              <a:off x="3958118" y="348068"/>
              <a:ext cx="28484" cy="10091"/>
            </a:xfrm>
            <a:custGeom>
              <a:avLst/>
              <a:gdLst/>
              <a:ahLst/>
              <a:cxnLst/>
              <a:rect l="l" t="t" r="r" b="b"/>
              <a:pathLst>
                <a:path w="573" h="203" extrusionOk="0">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9" name="Google Shape;319;p3"/>
            <p:cNvSpPr/>
            <p:nvPr/>
          </p:nvSpPr>
          <p:spPr>
            <a:xfrm>
              <a:off x="3747248" y="240993"/>
              <a:ext cx="8401" cy="28484"/>
            </a:xfrm>
            <a:custGeom>
              <a:avLst/>
              <a:gdLst/>
              <a:ahLst/>
              <a:cxnLst/>
              <a:rect l="l" t="t" r="r" b="b"/>
              <a:pathLst>
                <a:path w="169" h="573" extrusionOk="0">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0" name="Google Shape;320;p3"/>
            <p:cNvSpPr/>
            <p:nvPr/>
          </p:nvSpPr>
          <p:spPr>
            <a:xfrm>
              <a:off x="3912931" y="333006"/>
              <a:ext cx="31864" cy="18492"/>
            </a:xfrm>
            <a:custGeom>
              <a:avLst/>
              <a:gdLst/>
              <a:ahLst/>
              <a:cxnLst/>
              <a:rect l="l" t="t" r="r" b="b"/>
              <a:pathLst>
                <a:path w="641" h="372" extrusionOk="0">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1" name="Google Shape;321;p3"/>
            <p:cNvSpPr/>
            <p:nvPr/>
          </p:nvSpPr>
          <p:spPr>
            <a:xfrm>
              <a:off x="3753959" y="184075"/>
              <a:ext cx="16752" cy="45236"/>
            </a:xfrm>
            <a:custGeom>
              <a:avLst/>
              <a:gdLst/>
              <a:ahLst/>
              <a:cxnLst/>
              <a:rect l="l" t="t" r="r" b="b"/>
              <a:pathLst>
                <a:path w="337" h="910" extrusionOk="0">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2" name="Google Shape;322;p3"/>
            <p:cNvSpPr/>
            <p:nvPr/>
          </p:nvSpPr>
          <p:spPr>
            <a:xfrm>
              <a:off x="3999974" y="359800"/>
              <a:ext cx="30174" cy="8401"/>
            </a:xfrm>
            <a:custGeom>
              <a:avLst/>
              <a:gdLst/>
              <a:ahLst/>
              <a:cxnLst/>
              <a:rect l="l" t="t" r="r" b="b"/>
              <a:pathLst>
                <a:path w="607" h="169" extrusionOk="0">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3" name="Google Shape;323;p3"/>
            <p:cNvSpPr/>
            <p:nvPr/>
          </p:nvSpPr>
          <p:spPr>
            <a:xfrm>
              <a:off x="3770661" y="125517"/>
              <a:ext cx="20133" cy="35195"/>
            </a:xfrm>
            <a:custGeom>
              <a:avLst/>
              <a:gdLst/>
              <a:ahLst/>
              <a:cxnLst/>
              <a:rect l="l" t="t" r="r" b="b"/>
              <a:pathLst>
                <a:path w="405" h="708" extrusionOk="0">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4" name="Google Shape;324;p3"/>
            <p:cNvSpPr/>
            <p:nvPr/>
          </p:nvSpPr>
          <p:spPr>
            <a:xfrm>
              <a:off x="4043470" y="371532"/>
              <a:ext cx="41906" cy="16752"/>
            </a:xfrm>
            <a:custGeom>
              <a:avLst/>
              <a:gdLst/>
              <a:ahLst/>
              <a:cxnLst/>
              <a:rect l="l" t="t" r="r" b="b"/>
              <a:pathLst>
                <a:path w="843" h="337" extrusionOk="0">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5" name="Google Shape;325;p3"/>
            <p:cNvSpPr/>
            <p:nvPr/>
          </p:nvSpPr>
          <p:spPr>
            <a:xfrm>
              <a:off x="4190761" y="413387"/>
              <a:ext cx="30174" cy="13422"/>
            </a:xfrm>
            <a:custGeom>
              <a:avLst/>
              <a:gdLst/>
              <a:ahLst/>
              <a:cxnLst/>
              <a:rect l="l" t="t" r="r" b="b"/>
              <a:pathLst>
                <a:path w="607" h="270" extrusionOk="0">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6" name="Google Shape;326;p3"/>
            <p:cNvSpPr/>
            <p:nvPr/>
          </p:nvSpPr>
          <p:spPr>
            <a:xfrm>
              <a:off x="4230926" y="426759"/>
              <a:ext cx="43546" cy="13422"/>
            </a:xfrm>
            <a:custGeom>
              <a:avLst/>
              <a:gdLst/>
              <a:ahLst/>
              <a:cxnLst/>
              <a:rect l="l" t="t" r="r" b="b"/>
              <a:pathLst>
                <a:path w="876" h="270" extrusionOk="0">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7" name="Google Shape;327;p3"/>
            <p:cNvSpPr/>
            <p:nvPr/>
          </p:nvSpPr>
          <p:spPr>
            <a:xfrm>
              <a:off x="4143884" y="398276"/>
              <a:ext cx="35195" cy="13471"/>
            </a:xfrm>
            <a:custGeom>
              <a:avLst/>
              <a:gdLst/>
              <a:ahLst/>
              <a:cxnLst/>
              <a:rect l="l" t="t" r="r" b="b"/>
              <a:pathLst>
                <a:path w="708" h="271" extrusionOk="0">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8" name="Google Shape;328;p3"/>
            <p:cNvSpPr/>
            <p:nvPr/>
          </p:nvSpPr>
          <p:spPr>
            <a:xfrm>
              <a:off x="4097057" y="383213"/>
              <a:ext cx="36835" cy="13471"/>
            </a:xfrm>
            <a:custGeom>
              <a:avLst/>
              <a:gdLst/>
              <a:ahLst/>
              <a:cxnLst/>
              <a:rect l="l" t="t" r="r" b="b"/>
              <a:pathLst>
                <a:path w="741" h="271" extrusionOk="0">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avLst/>
              <a:gdLst/>
              <a:ahLst/>
              <a:cxnLst/>
              <a:rect l="l" t="t" r="r" b="b"/>
              <a:pathLst>
                <a:path w="53095" h="12660" extrusionOk="0">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1" name="Google Shape;331;p3"/>
            <p:cNvSpPr/>
            <p:nvPr/>
          </p:nvSpPr>
          <p:spPr>
            <a:xfrm>
              <a:off x="3417522" y="3312127"/>
              <a:ext cx="30174" cy="30174"/>
            </a:xfrm>
            <a:custGeom>
              <a:avLst/>
              <a:gdLst/>
              <a:ahLst/>
              <a:cxnLst/>
              <a:rect l="l" t="t" r="r" b="b"/>
              <a:pathLst>
                <a:path w="607" h="607" extrusionOk="0">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2" name="Google Shape;332;p3"/>
            <p:cNvSpPr/>
            <p:nvPr/>
          </p:nvSpPr>
          <p:spPr>
            <a:xfrm>
              <a:off x="2599146" y="4053551"/>
              <a:ext cx="1665285" cy="15112"/>
            </a:xfrm>
            <a:custGeom>
              <a:avLst/>
              <a:gdLst/>
              <a:ahLst/>
              <a:cxnLst/>
              <a:rect l="l" t="t" r="r" b="b"/>
              <a:pathLst>
                <a:path w="33500" h="304" extrusionOk="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3" name="Google Shape;333;p3"/>
            <p:cNvSpPr/>
            <p:nvPr/>
          </p:nvSpPr>
          <p:spPr>
            <a:xfrm>
              <a:off x="3020885" y="5056053"/>
              <a:ext cx="856951" cy="85402"/>
            </a:xfrm>
            <a:custGeom>
              <a:avLst/>
              <a:gdLst/>
              <a:ahLst/>
              <a:cxnLst/>
              <a:rect l="l" t="t" r="r" b="b"/>
              <a:pathLst>
                <a:path w="17239" h="1718" extrusionOk="0">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4" name="Google Shape;334;p3"/>
            <p:cNvSpPr/>
            <p:nvPr/>
          </p:nvSpPr>
          <p:spPr>
            <a:xfrm>
              <a:off x="1456015" y="4207503"/>
              <a:ext cx="649461" cy="933951"/>
            </a:xfrm>
            <a:custGeom>
              <a:avLst/>
              <a:gdLst/>
              <a:ahLst/>
              <a:cxnLst/>
              <a:rect l="l" t="t" r="r" b="b"/>
              <a:pathLst>
                <a:path w="13065" h="18788" extrusionOk="0">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5" name="Google Shape;335;p3"/>
            <p:cNvSpPr/>
            <p:nvPr/>
          </p:nvSpPr>
          <p:spPr>
            <a:xfrm>
              <a:off x="1979908" y="3236816"/>
              <a:ext cx="2925533" cy="30174"/>
            </a:xfrm>
            <a:custGeom>
              <a:avLst/>
              <a:gdLst/>
              <a:ahLst/>
              <a:cxnLst/>
              <a:rect l="l" t="t" r="r" b="b"/>
              <a:pathLst>
                <a:path w="58852" h="607" extrusionOk="0">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6" name="Google Shape;336;p3"/>
            <p:cNvSpPr/>
            <p:nvPr/>
          </p:nvSpPr>
          <p:spPr>
            <a:xfrm>
              <a:off x="1410828" y="5004156"/>
              <a:ext cx="257796" cy="137299"/>
            </a:xfrm>
            <a:custGeom>
              <a:avLst/>
              <a:gdLst/>
              <a:ahLst/>
              <a:cxnLst/>
              <a:rect l="l" t="t" r="r" b="b"/>
              <a:pathLst>
                <a:path w="5186" h="2762" extrusionOk="0">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7" name="Google Shape;337;p3"/>
            <p:cNvSpPr/>
            <p:nvPr/>
          </p:nvSpPr>
          <p:spPr>
            <a:xfrm>
              <a:off x="3536378" y="4478621"/>
              <a:ext cx="41856" cy="35195"/>
            </a:xfrm>
            <a:custGeom>
              <a:avLst/>
              <a:gdLst/>
              <a:ahLst/>
              <a:cxnLst/>
              <a:rect l="l" t="t" r="r" b="b"/>
              <a:pathLst>
                <a:path w="842" h="708" extrusionOk="0">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8" name="Google Shape;338;p3"/>
            <p:cNvSpPr/>
            <p:nvPr/>
          </p:nvSpPr>
          <p:spPr>
            <a:xfrm>
              <a:off x="3492832"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9" name="Google Shape;339;p3"/>
            <p:cNvSpPr/>
            <p:nvPr/>
          </p:nvSpPr>
          <p:spPr>
            <a:xfrm>
              <a:off x="3559792"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0" name="Google Shape;340;p3"/>
            <p:cNvSpPr/>
            <p:nvPr/>
          </p:nvSpPr>
          <p:spPr>
            <a:xfrm>
              <a:off x="3499543" y="4756451"/>
              <a:ext cx="38525" cy="33505"/>
            </a:xfrm>
            <a:custGeom>
              <a:avLst/>
              <a:gdLst/>
              <a:ahLst/>
              <a:cxnLst/>
              <a:rect l="l" t="t" r="r" b="b"/>
              <a:pathLst>
                <a:path w="775" h="674" extrusionOk="0">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1" name="Google Shape;341;p3"/>
            <p:cNvSpPr/>
            <p:nvPr/>
          </p:nvSpPr>
          <p:spPr>
            <a:xfrm>
              <a:off x="3452667"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2" name="Google Shape;342;p3"/>
            <p:cNvSpPr/>
            <p:nvPr/>
          </p:nvSpPr>
          <p:spPr>
            <a:xfrm>
              <a:off x="3566502" y="4614181"/>
              <a:ext cx="28484" cy="40215"/>
            </a:xfrm>
            <a:custGeom>
              <a:avLst/>
              <a:gdLst/>
              <a:ahLst/>
              <a:cxnLst/>
              <a:rect l="l" t="t" r="r" b="b"/>
              <a:pathLst>
                <a:path w="573" h="809" extrusionOk="0">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3" name="Google Shape;343;p3"/>
            <p:cNvSpPr/>
            <p:nvPr/>
          </p:nvSpPr>
          <p:spPr>
            <a:xfrm>
              <a:off x="3345591"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4" name="Google Shape;344;p3"/>
            <p:cNvSpPr/>
            <p:nvPr/>
          </p:nvSpPr>
          <p:spPr>
            <a:xfrm>
              <a:off x="3350612"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5" name="Google Shape;345;p3"/>
            <p:cNvSpPr/>
            <p:nvPr/>
          </p:nvSpPr>
          <p:spPr>
            <a:xfrm>
              <a:off x="3375715" y="4568994"/>
              <a:ext cx="128898" cy="123927"/>
            </a:xfrm>
            <a:custGeom>
              <a:avLst/>
              <a:gdLst/>
              <a:ahLst/>
              <a:cxnLst/>
              <a:rect l="l" t="t" r="r" b="b"/>
              <a:pathLst>
                <a:path w="2593" h="2493" extrusionOk="0">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6" name="Google Shape;346;p3"/>
            <p:cNvSpPr/>
            <p:nvPr/>
          </p:nvSpPr>
          <p:spPr>
            <a:xfrm>
              <a:off x="3429253" y="4620892"/>
              <a:ext cx="40215" cy="38525"/>
            </a:xfrm>
            <a:custGeom>
              <a:avLst/>
              <a:gdLst/>
              <a:ahLst/>
              <a:cxnLst/>
              <a:rect l="l" t="t" r="r" b="b"/>
              <a:pathLst>
                <a:path w="809" h="775" extrusionOk="0">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7" name="Google Shape;347;p3"/>
            <p:cNvSpPr/>
            <p:nvPr/>
          </p:nvSpPr>
          <p:spPr>
            <a:xfrm>
              <a:off x="3278632" y="4614181"/>
              <a:ext cx="50257" cy="48616"/>
            </a:xfrm>
            <a:custGeom>
              <a:avLst/>
              <a:gdLst/>
              <a:ahLst/>
              <a:cxnLst/>
              <a:rect l="l" t="t" r="r" b="b"/>
              <a:pathLst>
                <a:path w="1011" h="978" extrusionOk="0">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8" name="Google Shape;348;p3"/>
            <p:cNvSpPr/>
            <p:nvPr/>
          </p:nvSpPr>
          <p:spPr>
            <a:xfrm>
              <a:off x="3415881"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9" name="Google Shape;349;p3"/>
            <p:cNvSpPr/>
            <p:nvPr/>
          </p:nvSpPr>
          <p:spPr>
            <a:xfrm>
              <a:off x="3467729" y="4358124"/>
              <a:ext cx="23513" cy="36885"/>
            </a:xfrm>
            <a:custGeom>
              <a:avLst/>
              <a:gdLst/>
              <a:ahLst/>
              <a:cxnLst/>
              <a:rect l="l" t="t" r="r" b="b"/>
              <a:pathLst>
                <a:path w="473" h="742" extrusionOk="0">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0" name="Google Shape;350;p3"/>
            <p:cNvSpPr/>
            <p:nvPr/>
          </p:nvSpPr>
          <p:spPr>
            <a:xfrm>
              <a:off x="3402459" y="4476981"/>
              <a:ext cx="31864" cy="36835"/>
            </a:xfrm>
            <a:custGeom>
              <a:avLst/>
              <a:gdLst/>
              <a:ahLst/>
              <a:cxnLst/>
              <a:rect l="l" t="t" r="r" b="b"/>
              <a:pathLst>
                <a:path w="641" h="741" extrusionOk="0">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1" name="Google Shape;351;p3"/>
            <p:cNvSpPr/>
            <p:nvPr/>
          </p:nvSpPr>
          <p:spPr>
            <a:xfrm>
              <a:off x="3325508" y="4358124"/>
              <a:ext cx="28484" cy="36885"/>
            </a:xfrm>
            <a:custGeom>
              <a:avLst/>
              <a:gdLst/>
              <a:ahLst/>
              <a:cxnLst/>
              <a:rect l="l" t="t" r="r" b="b"/>
              <a:pathLst>
                <a:path w="573" h="742" extrusionOk="0">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2" name="Google Shape;352;p3"/>
            <p:cNvSpPr/>
            <p:nvPr/>
          </p:nvSpPr>
          <p:spPr>
            <a:xfrm>
              <a:off x="3307066" y="4195772"/>
              <a:ext cx="135609" cy="83761"/>
            </a:xfrm>
            <a:custGeom>
              <a:avLst/>
              <a:gdLst/>
              <a:ahLst/>
              <a:cxnLst/>
              <a:rect l="l" t="t" r="r" b="b"/>
              <a:pathLst>
                <a:path w="2728" h="1685" extrusionOk="0">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3" name="Google Shape;353;p3"/>
            <p:cNvSpPr/>
            <p:nvPr/>
          </p:nvSpPr>
          <p:spPr>
            <a:xfrm>
              <a:off x="3521316"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4" name="Google Shape;354;p3"/>
            <p:cNvSpPr/>
            <p:nvPr/>
          </p:nvSpPr>
          <p:spPr>
            <a:xfrm>
              <a:off x="3451026" y="4190751"/>
              <a:ext cx="137249" cy="93803"/>
            </a:xfrm>
            <a:custGeom>
              <a:avLst/>
              <a:gdLst/>
              <a:ahLst/>
              <a:cxnLst/>
              <a:rect l="l" t="t" r="r" b="b"/>
              <a:pathLst>
                <a:path w="2761" h="1887" extrusionOk="0">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5" name="Google Shape;355;p3"/>
            <p:cNvSpPr/>
            <p:nvPr/>
          </p:nvSpPr>
          <p:spPr>
            <a:xfrm>
              <a:off x="3616710" y="4358124"/>
              <a:ext cx="23463" cy="40215"/>
            </a:xfrm>
            <a:custGeom>
              <a:avLst/>
              <a:gdLst/>
              <a:ahLst/>
              <a:cxnLst/>
              <a:rect l="l" t="t" r="r" b="b"/>
              <a:pathLst>
                <a:path w="472" h="809" extrusionOk="0">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6" name="Google Shape;356;p3"/>
            <p:cNvSpPr/>
            <p:nvPr/>
          </p:nvSpPr>
          <p:spPr>
            <a:xfrm>
              <a:off x="3686999" y="4476981"/>
              <a:ext cx="11781" cy="35195"/>
            </a:xfrm>
            <a:custGeom>
              <a:avLst/>
              <a:gdLst/>
              <a:ahLst/>
              <a:cxnLst/>
              <a:rect l="l" t="t" r="r" b="b"/>
              <a:pathLst>
                <a:path w="237" h="708" extrusionOk="0">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7" name="Google Shape;357;p3"/>
            <p:cNvSpPr/>
            <p:nvPr/>
          </p:nvSpPr>
          <p:spPr>
            <a:xfrm>
              <a:off x="3757289" y="4356434"/>
              <a:ext cx="31864" cy="35195"/>
            </a:xfrm>
            <a:custGeom>
              <a:avLst/>
              <a:gdLst/>
              <a:ahLst/>
              <a:cxnLst/>
              <a:rect l="l" t="t" r="r" b="b"/>
              <a:pathLst>
                <a:path w="641" h="708" extrusionOk="0">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8" name="Google Shape;358;p3"/>
            <p:cNvSpPr/>
            <p:nvPr/>
          </p:nvSpPr>
          <p:spPr>
            <a:xfrm>
              <a:off x="3569833"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9" name="Google Shape;359;p3"/>
            <p:cNvSpPr/>
            <p:nvPr/>
          </p:nvSpPr>
          <p:spPr>
            <a:xfrm>
              <a:off x="3024216" y="4714595"/>
              <a:ext cx="15112" cy="120596"/>
            </a:xfrm>
            <a:custGeom>
              <a:avLst/>
              <a:gdLst/>
              <a:ahLst/>
              <a:cxnLst/>
              <a:rect l="l" t="t" r="r" b="b"/>
              <a:pathLst>
                <a:path w="304" h="2426" extrusionOk="0">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0" name="Google Shape;360;p3"/>
            <p:cNvSpPr/>
            <p:nvPr/>
          </p:nvSpPr>
          <p:spPr>
            <a:xfrm>
              <a:off x="3636792"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1" name="Google Shape;361;p3"/>
            <p:cNvSpPr/>
            <p:nvPr/>
          </p:nvSpPr>
          <p:spPr>
            <a:xfrm>
              <a:off x="3350612" y="4749740"/>
              <a:ext cx="38525" cy="45236"/>
            </a:xfrm>
            <a:custGeom>
              <a:avLst/>
              <a:gdLst/>
              <a:ahLst/>
              <a:cxnLst/>
              <a:rect l="l" t="t" r="r" b="b"/>
              <a:pathLst>
                <a:path w="775" h="910" extrusionOk="0">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2" name="Google Shape;362;p3"/>
            <p:cNvSpPr/>
            <p:nvPr/>
          </p:nvSpPr>
          <p:spPr>
            <a:xfrm>
              <a:off x="3702062" y="4287835"/>
              <a:ext cx="128898" cy="123877"/>
            </a:xfrm>
            <a:custGeom>
              <a:avLst/>
              <a:gdLst/>
              <a:ahLst/>
              <a:cxnLst/>
              <a:rect l="l" t="t" r="r" b="b"/>
              <a:pathLst>
                <a:path w="2593" h="2492" extrusionOk="0">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3" name="Google Shape;363;p3"/>
            <p:cNvSpPr/>
            <p:nvPr/>
          </p:nvSpPr>
          <p:spPr>
            <a:xfrm>
              <a:off x="3310446" y="4707934"/>
              <a:ext cx="125567" cy="135609"/>
            </a:xfrm>
            <a:custGeom>
              <a:avLst/>
              <a:gdLst/>
              <a:ahLst/>
              <a:cxnLst/>
              <a:rect l="l" t="t" r="r" b="b"/>
              <a:pathLst>
                <a:path w="2526" h="2728" extrusionOk="0">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4" name="Google Shape;364;p3"/>
            <p:cNvSpPr/>
            <p:nvPr/>
          </p:nvSpPr>
          <p:spPr>
            <a:xfrm>
              <a:off x="3166486" y="4709574"/>
              <a:ext cx="128948" cy="123927"/>
            </a:xfrm>
            <a:custGeom>
              <a:avLst/>
              <a:gdLst/>
              <a:ahLst/>
              <a:cxnLst/>
              <a:rect l="l" t="t" r="r" b="b"/>
              <a:pathLst>
                <a:path w="2594"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5" name="Google Shape;365;p3"/>
            <p:cNvSpPr/>
            <p:nvPr/>
          </p:nvSpPr>
          <p:spPr>
            <a:xfrm>
              <a:off x="3216693" y="4751430"/>
              <a:ext cx="36885" cy="33505"/>
            </a:xfrm>
            <a:custGeom>
              <a:avLst/>
              <a:gdLst/>
              <a:ahLst/>
              <a:cxnLst/>
              <a:rect l="l" t="t" r="r" b="b"/>
              <a:pathLst>
                <a:path w="742" h="674" extrusionOk="0">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6" name="Google Shape;366;p3"/>
            <p:cNvSpPr/>
            <p:nvPr/>
          </p:nvSpPr>
          <p:spPr>
            <a:xfrm>
              <a:off x="3745558" y="4851844"/>
              <a:ext cx="138989" cy="16802"/>
            </a:xfrm>
            <a:custGeom>
              <a:avLst/>
              <a:gdLst/>
              <a:ahLst/>
              <a:cxnLst/>
              <a:rect l="l" t="t" r="r" b="b"/>
              <a:pathLst>
                <a:path w="2796" h="338" extrusionOk="0">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7" name="Google Shape;367;p3"/>
            <p:cNvSpPr/>
            <p:nvPr/>
          </p:nvSpPr>
          <p:spPr>
            <a:xfrm>
              <a:off x="4061912"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8" name="Google Shape;368;p3"/>
            <p:cNvSpPr/>
            <p:nvPr/>
          </p:nvSpPr>
          <p:spPr>
            <a:xfrm>
              <a:off x="3235136" y="4570684"/>
              <a:ext cx="115526" cy="123877"/>
            </a:xfrm>
            <a:custGeom>
              <a:avLst/>
              <a:gdLst/>
              <a:ahLst/>
              <a:cxnLst/>
              <a:rect l="l" t="t" r="r" b="b"/>
              <a:pathLst>
                <a:path w="2324" h="2492" extrusionOk="0">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9" name="Google Shape;369;p3"/>
            <p:cNvSpPr/>
            <p:nvPr/>
          </p:nvSpPr>
          <p:spPr>
            <a:xfrm>
              <a:off x="3988242"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0" name="Google Shape;370;p3"/>
            <p:cNvSpPr/>
            <p:nvPr/>
          </p:nvSpPr>
          <p:spPr>
            <a:xfrm>
              <a:off x="3845972" y="4286144"/>
              <a:ext cx="125567" cy="135659"/>
            </a:xfrm>
            <a:custGeom>
              <a:avLst/>
              <a:gdLst/>
              <a:ahLst/>
              <a:cxnLst/>
              <a:rect l="l" t="t" r="r" b="b"/>
              <a:pathLst>
                <a:path w="2526" h="2729" extrusionOk="0">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1" name="Google Shape;371;p3"/>
            <p:cNvSpPr/>
            <p:nvPr/>
          </p:nvSpPr>
          <p:spPr>
            <a:xfrm>
              <a:off x="3064382" y="4433435"/>
              <a:ext cx="15112" cy="120547"/>
            </a:xfrm>
            <a:custGeom>
              <a:avLst/>
              <a:gdLst/>
              <a:ahLst/>
              <a:cxnLst/>
              <a:rect l="l" t="t" r="r" b="b"/>
              <a:pathLst>
                <a:path w="304" h="2425" extrusionOk="0">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2" name="Google Shape;372;p3"/>
            <p:cNvSpPr/>
            <p:nvPr/>
          </p:nvSpPr>
          <p:spPr>
            <a:xfrm>
              <a:off x="3206652"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3" name="Google Shape;373;p3"/>
            <p:cNvSpPr/>
            <p:nvPr/>
          </p:nvSpPr>
          <p:spPr>
            <a:xfrm>
              <a:off x="3089485"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4" name="Google Shape;374;p3"/>
            <p:cNvSpPr/>
            <p:nvPr/>
          </p:nvSpPr>
          <p:spPr>
            <a:xfrm>
              <a:off x="3251838" y="4476981"/>
              <a:ext cx="43596" cy="35195"/>
            </a:xfrm>
            <a:custGeom>
              <a:avLst/>
              <a:gdLst/>
              <a:ahLst/>
              <a:cxnLst/>
              <a:rect l="l" t="t" r="r" b="b"/>
              <a:pathLst>
                <a:path w="877" h="708" extrusionOk="0">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5" name="Google Shape;375;p3"/>
            <p:cNvSpPr/>
            <p:nvPr/>
          </p:nvSpPr>
          <p:spPr>
            <a:xfrm>
              <a:off x="3034257" y="4711264"/>
              <a:ext cx="113886" cy="123927"/>
            </a:xfrm>
            <a:custGeom>
              <a:avLst/>
              <a:gdLst/>
              <a:ahLst/>
              <a:cxnLst/>
              <a:rect l="l" t="t" r="r" b="b"/>
              <a:pathLst>
                <a:path w="2291" h="2493" extrusionOk="0">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6" name="Google Shape;376;p3"/>
            <p:cNvSpPr/>
            <p:nvPr/>
          </p:nvSpPr>
          <p:spPr>
            <a:xfrm>
              <a:off x="3139692" y="4614181"/>
              <a:ext cx="36885" cy="53637"/>
            </a:xfrm>
            <a:custGeom>
              <a:avLst/>
              <a:gdLst/>
              <a:ahLst/>
              <a:cxnLst/>
              <a:rect l="l" t="t" r="r" b="b"/>
              <a:pathLst>
                <a:path w="742" h="1079" extrusionOk="0">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7" name="Google Shape;377;p3"/>
            <p:cNvSpPr/>
            <p:nvPr/>
          </p:nvSpPr>
          <p:spPr>
            <a:xfrm>
              <a:off x="3271921"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8" name="Google Shape;378;p3"/>
            <p:cNvSpPr/>
            <p:nvPr/>
          </p:nvSpPr>
          <p:spPr>
            <a:xfrm>
              <a:off x="3072783" y="4754761"/>
              <a:ext cx="33505" cy="31864"/>
            </a:xfrm>
            <a:custGeom>
              <a:avLst/>
              <a:gdLst/>
              <a:ahLst/>
              <a:cxnLst/>
              <a:rect l="l" t="t" r="r" b="b"/>
              <a:pathLst>
                <a:path w="674" h="641" extrusionOk="0">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9" name="Google Shape;379;p3"/>
            <p:cNvSpPr/>
            <p:nvPr/>
          </p:nvSpPr>
          <p:spPr>
            <a:xfrm>
              <a:off x="3074423"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0" name="Google Shape;380;p3"/>
            <p:cNvSpPr/>
            <p:nvPr/>
          </p:nvSpPr>
          <p:spPr>
            <a:xfrm>
              <a:off x="3116279" y="4475291"/>
              <a:ext cx="28484" cy="43546"/>
            </a:xfrm>
            <a:custGeom>
              <a:avLst/>
              <a:gdLst/>
              <a:ahLst/>
              <a:cxnLst/>
              <a:rect l="l" t="t" r="r" b="b"/>
              <a:pathLst>
                <a:path w="573" h="876" extrusionOk="0">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1" name="Google Shape;381;p3"/>
            <p:cNvSpPr/>
            <p:nvPr/>
          </p:nvSpPr>
          <p:spPr>
            <a:xfrm>
              <a:off x="3633462" y="4751430"/>
              <a:ext cx="46877" cy="41906"/>
            </a:xfrm>
            <a:custGeom>
              <a:avLst/>
              <a:gdLst/>
              <a:ahLst/>
              <a:cxnLst/>
              <a:rect l="l" t="t" r="r" b="b"/>
              <a:pathLst>
                <a:path w="943" h="843" extrusionOk="0">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2" name="Google Shape;382;p3"/>
            <p:cNvSpPr/>
            <p:nvPr/>
          </p:nvSpPr>
          <p:spPr>
            <a:xfrm>
              <a:off x="2990761" y="4610850"/>
              <a:ext cx="38525" cy="53587"/>
            </a:xfrm>
            <a:custGeom>
              <a:avLst/>
              <a:gdLst/>
              <a:ahLst/>
              <a:cxnLst/>
              <a:rect l="l" t="t" r="r" b="b"/>
              <a:pathLst>
                <a:path w="775" h="1078" extrusionOk="0">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3" name="Google Shape;383;p3"/>
            <p:cNvSpPr/>
            <p:nvPr/>
          </p:nvSpPr>
          <p:spPr>
            <a:xfrm>
              <a:off x="2736345"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4" name="Google Shape;384;p3"/>
            <p:cNvSpPr/>
            <p:nvPr/>
          </p:nvSpPr>
          <p:spPr>
            <a:xfrm>
              <a:off x="3596627"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5" name="Google Shape;385;p3"/>
            <p:cNvSpPr/>
            <p:nvPr/>
          </p:nvSpPr>
          <p:spPr>
            <a:xfrm>
              <a:off x="2948905" y="4567354"/>
              <a:ext cx="125567" cy="135609"/>
            </a:xfrm>
            <a:custGeom>
              <a:avLst/>
              <a:gdLst/>
              <a:ahLst/>
              <a:cxnLst/>
              <a:rect l="l" t="t" r="r" b="b"/>
              <a:pathLst>
                <a:path w="2526" h="2728" extrusionOk="0">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6" name="Google Shape;386;p3"/>
            <p:cNvSpPr/>
            <p:nvPr/>
          </p:nvSpPr>
          <p:spPr>
            <a:xfrm>
              <a:off x="2784912" y="4751430"/>
              <a:ext cx="38525" cy="45236"/>
            </a:xfrm>
            <a:custGeom>
              <a:avLst/>
              <a:gdLst/>
              <a:ahLst/>
              <a:cxnLst/>
              <a:rect l="l" t="t" r="r" b="b"/>
              <a:pathLst>
                <a:path w="775" h="910" extrusionOk="0">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7" name="Google Shape;387;p3"/>
            <p:cNvSpPr/>
            <p:nvPr/>
          </p:nvSpPr>
          <p:spPr>
            <a:xfrm>
              <a:off x="2413380" y="4709574"/>
              <a:ext cx="162353" cy="133968"/>
            </a:xfrm>
            <a:custGeom>
              <a:avLst/>
              <a:gdLst/>
              <a:ahLst/>
              <a:cxnLst/>
              <a:rect l="l" t="t" r="r" b="b"/>
              <a:pathLst>
                <a:path w="3266" h="2695" extrusionOk="0">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8" name="Google Shape;388;p3"/>
            <p:cNvSpPr/>
            <p:nvPr/>
          </p:nvSpPr>
          <p:spPr>
            <a:xfrm>
              <a:off x="2415020" y="4568994"/>
              <a:ext cx="232693" cy="130588"/>
            </a:xfrm>
            <a:custGeom>
              <a:avLst/>
              <a:gdLst/>
              <a:ahLst/>
              <a:cxnLst/>
              <a:rect l="l" t="t" r="r" b="b"/>
              <a:pathLst>
                <a:path w="4681" h="2627" extrusionOk="0">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9" name="Google Shape;389;p3"/>
            <p:cNvSpPr/>
            <p:nvPr/>
          </p:nvSpPr>
          <p:spPr>
            <a:xfrm>
              <a:off x="2555600" y="4289525"/>
              <a:ext cx="127258" cy="122187"/>
            </a:xfrm>
            <a:custGeom>
              <a:avLst/>
              <a:gdLst/>
              <a:ahLst/>
              <a:cxnLst/>
              <a:rect l="l" t="t" r="r" b="b"/>
              <a:pathLst>
                <a:path w="2560" h="2458" extrusionOk="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0" name="Google Shape;390;p3"/>
            <p:cNvSpPr/>
            <p:nvPr/>
          </p:nvSpPr>
          <p:spPr>
            <a:xfrm>
              <a:off x="2594125" y="4707934"/>
              <a:ext cx="125567" cy="135609"/>
            </a:xfrm>
            <a:custGeom>
              <a:avLst/>
              <a:gdLst/>
              <a:ahLst/>
              <a:cxnLst/>
              <a:rect l="l" t="t" r="r" b="b"/>
              <a:pathLst>
                <a:path w="2526" h="2728" extrusionOk="0">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1" name="Google Shape;391;p3"/>
            <p:cNvSpPr/>
            <p:nvPr/>
          </p:nvSpPr>
          <p:spPr>
            <a:xfrm>
              <a:off x="2696180" y="4851844"/>
              <a:ext cx="127258" cy="142320"/>
            </a:xfrm>
            <a:custGeom>
              <a:avLst/>
              <a:gdLst/>
              <a:ahLst/>
              <a:cxnLst/>
              <a:rect l="l" t="t" r="r" b="b"/>
              <a:pathLst>
                <a:path w="2560" h="2863" extrusionOk="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2" name="Google Shape;392;p3"/>
            <p:cNvSpPr/>
            <p:nvPr/>
          </p:nvSpPr>
          <p:spPr>
            <a:xfrm>
              <a:off x="3740537" y="4714595"/>
              <a:ext cx="15112" cy="120596"/>
            </a:xfrm>
            <a:custGeom>
              <a:avLst/>
              <a:gdLst/>
              <a:ahLst/>
              <a:cxnLst/>
              <a:rect l="l" t="t" r="r" b="b"/>
              <a:pathLst>
                <a:path w="304" h="2426" extrusionOk="0">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3" name="Google Shape;393;p3"/>
            <p:cNvSpPr/>
            <p:nvPr/>
          </p:nvSpPr>
          <p:spPr>
            <a:xfrm>
              <a:off x="3902890" y="4863576"/>
              <a:ext cx="15112" cy="135609"/>
            </a:xfrm>
            <a:custGeom>
              <a:avLst/>
              <a:gdLst/>
              <a:ahLst/>
              <a:cxnLst/>
              <a:rect l="l" t="t" r="r" b="b"/>
              <a:pathLst>
                <a:path w="304" h="2728" extrusionOk="0">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4" name="Google Shape;394;p3"/>
            <p:cNvSpPr/>
            <p:nvPr/>
          </p:nvSpPr>
          <p:spPr>
            <a:xfrm>
              <a:off x="4113760" y="4942217"/>
              <a:ext cx="23513" cy="35195"/>
            </a:xfrm>
            <a:custGeom>
              <a:avLst/>
              <a:gdLst/>
              <a:ahLst/>
              <a:cxnLst/>
              <a:rect l="l" t="t" r="r" b="b"/>
              <a:pathLst>
                <a:path w="473" h="708" extrusionOk="0">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5" name="Google Shape;395;p3"/>
            <p:cNvSpPr/>
            <p:nvPr/>
          </p:nvSpPr>
          <p:spPr>
            <a:xfrm>
              <a:off x="4065243" y="4915473"/>
              <a:ext cx="128898" cy="87042"/>
            </a:xfrm>
            <a:custGeom>
              <a:avLst/>
              <a:gdLst/>
              <a:ahLst/>
              <a:cxnLst/>
              <a:rect l="l" t="t" r="r" b="b"/>
              <a:pathLst>
                <a:path w="2593" h="1751" extrusionOk="0">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6" name="Google Shape;396;p3"/>
            <p:cNvSpPr/>
            <p:nvPr/>
          </p:nvSpPr>
          <p:spPr>
            <a:xfrm>
              <a:off x="4189070" y="4190751"/>
              <a:ext cx="137299" cy="93803"/>
            </a:xfrm>
            <a:custGeom>
              <a:avLst/>
              <a:gdLst/>
              <a:ahLst/>
              <a:cxnLst/>
              <a:rect l="l" t="t" r="r" b="b"/>
              <a:pathLst>
                <a:path w="2762" h="1887" extrusionOk="0">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7" name="Google Shape;397;p3"/>
            <p:cNvSpPr/>
            <p:nvPr/>
          </p:nvSpPr>
          <p:spPr>
            <a:xfrm>
              <a:off x="3712103" y="4615871"/>
              <a:ext cx="41906" cy="45236"/>
            </a:xfrm>
            <a:custGeom>
              <a:avLst/>
              <a:gdLst/>
              <a:ahLst/>
              <a:cxnLst/>
              <a:rect l="l" t="t" r="r" b="b"/>
              <a:pathLst>
                <a:path w="843" h="910" extrusionOk="0">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8" name="Google Shape;398;p3"/>
            <p:cNvSpPr/>
            <p:nvPr/>
          </p:nvSpPr>
          <p:spPr>
            <a:xfrm>
              <a:off x="4307927" y="3266940"/>
              <a:ext cx="590853" cy="1874514"/>
            </a:xfrm>
            <a:custGeom>
              <a:avLst/>
              <a:gdLst/>
              <a:ahLst/>
              <a:cxnLst/>
              <a:rect l="l" t="t" r="r" b="b"/>
              <a:pathLst>
                <a:path w="11886" h="37709" extrusionOk="0">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9" name="Google Shape;399;p3"/>
            <p:cNvSpPr/>
            <p:nvPr/>
          </p:nvSpPr>
          <p:spPr>
            <a:xfrm>
              <a:off x="2634291"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0" name="Google Shape;400;p3"/>
            <p:cNvSpPr/>
            <p:nvPr/>
          </p:nvSpPr>
          <p:spPr>
            <a:xfrm>
              <a:off x="3665227" y="4567354"/>
              <a:ext cx="125567" cy="135609"/>
            </a:xfrm>
            <a:custGeom>
              <a:avLst/>
              <a:gdLst/>
              <a:ahLst/>
              <a:cxnLst/>
              <a:rect l="l" t="t" r="r" b="b"/>
              <a:pathLst>
                <a:path w="2526" h="2728" extrusionOk="0">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1" name="Google Shape;401;p3"/>
            <p:cNvSpPr/>
            <p:nvPr/>
          </p:nvSpPr>
          <p:spPr>
            <a:xfrm>
              <a:off x="3882807" y="4709574"/>
              <a:ext cx="128898" cy="123927"/>
            </a:xfrm>
            <a:custGeom>
              <a:avLst/>
              <a:gdLst/>
              <a:ahLst/>
              <a:cxnLst/>
              <a:rect l="l" t="t" r="r" b="b"/>
              <a:pathLst>
                <a:path w="2593"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2" name="Google Shape;402;p3"/>
            <p:cNvSpPr/>
            <p:nvPr/>
          </p:nvSpPr>
          <p:spPr>
            <a:xfrm>
              <a:off x="3926303" y="4734678"/>
              <a:ext cx="33554" cy="33554"/>
            </a:xfrm>
            <a:custGeom>
              <a:avLst/>
              <a:gdLst/>
              <a:ahLst/>
              <a:cxnLst/>
              <a:rect l="l" t="t" r="r" b="b"/>
              <a:pathLst>
                <a:path w="675" h="675" extrusionOk="0">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3" name="Google Shape;403;p3"/>
            <p:cNvSpPr/>
            <p:nvPr/>
          </p:nvSpPr>
          <p:spPr>
            <a:xfrm>
              <a:off x="2856892" y="4195772"/>
              <a:ext cx="135609" cy="83761"/>
            </a:xfrm>
            <a:custGeom>
              <a:avLst/>
              <a:gdLst/>
              <a:ahLst/>
              <a:cxnLst/>
              <a:rect l="l" t="t" r="r" b="b"/>
              <a:pathLst>
                <a:path w="2728" h="1685" extrusionOk="0">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4" name="Google Shape;404;p3"/>
            <p:cNvSpPr/>
            <p:nvPr/>
          </p:nvSpPr>
          <p:spPr>
            <a:xfrm>
              <a:off x="2821747" y="4478621"/>
              <a:ext cx="48567" cy="35195"/>
            </a:xfrm>
            <a:custGeom>
              <a:avLst/>
              <a:gdLst/>
              <a:ahLst/>
              <a:cxnLst/>
              <a:rect l="l" t="t" r="r" b="b"/>
              <a:pathLst>
                <a:path w="977" h="708" extrusionOk="0">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5" name="Google Shape;405;p3"/>
            <p:cNvSpPr/>
            <p:nvPr/>
          </p:nvSpPr>
          <p:spPr>
            <a:xfrm>
              <a:off x="2776561" y="4430105"/>
              <a:ext cx="127208" cy="122237"/>
            </a:xfrm>
            <a:custGeom>
              <a:avLst/>
              <a:gdLst/>
              <a:ahLst/>
              <a:cxnLst/>
              <a:rect l="l" t="t" r="r" b="b"/>
              <a:pathLst>
                <a:path w="2559" h="2459" extrusionOk="0">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6" name="Google Shape;406;p3"/>
            <p:cNvSpPr/>
            <p:nvPr/>
          </p:nvSpPr>
          <p:spPr>
            <a:xfrm>
              <a:off x="2716263" y="4609160"/>
              <a:ext cx="30174" cy="46926"/>
            </a:xfrm>
            <a:custGeom>
              <a:avLst/>
              <a:gdLst/>
              <a:ahLst/>
              <a:cxnLst/>
              <a:rect l="l" t="t" r="r" b="b"/>
              <a:pathLst>
                <a:path w="607" h="944" extrusionOk="0">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7" name="Google Shape;407;p3"/>
            <p:cNvSpPr/>
            <p:nvPr/>
          </p:nvSpPr>
          <p:spPr>
            <a:xfrm>
              <a:off x="2804995"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8" name="Google Shape;408;p3"/>
            <p:cNvSpPr/>
            <p:nvPr/>
          </p:nvSpPr>
          <p:spPr>
            <a:xfrm>
              <a:off x="2853512" y="4617561"/>
              <a:ext cx="31864" cy="43546"/>
            </a:xfrm>
            <a:custGeom>
              <a:avLst/>
              <a:gdLst/>
              <a:ahLst/>
              <a:cxnLst/>
              <a:rect l="l" t="t" r="r" b="b"/>
              <a:pathLst>
                <a:path w="641" h="876" extrusionOk="0">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9" name="Google Shape;409;p3"/>
            <p:cNvSpPr/>
            <p:nvPr/>
          </p:nvSpPr>
          <p:spPr>
            <a:xfrm>
              <a:off x="2659394" y="4568994"/>
              <a:ext cx="128898" cy="123927"/>
            </a:xfrm>
            <a:custGeom>
              <a:avLst/>
              <a:gdLst/>
              <a:ahLst/>
              <a:cxnLst/>
              <a:rect l="l" t="t" r="r" b="b"/>
              <a:pathLst>
                <a:path w="2593" h="2493" extrusionOk="0">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0" name="Google Shape;410;p3"/>
            <p:cNvSpPr/>
            <p:nvPr/>
          </p:nvSpPr>
          <p:spPr>
            <a:xfrm>
              <a:off x="2927182" y="4754761"/>
              <a:ext cx="40215" cy="38575"/>
            </a:xfrm>
            <a:custGeom>
              <a:avLst/>
              <a:gdLst/>
              <a:ahLst/>
              <a:cxnLst/>
              <a:rect l="l" t="t" r="r" b="b"/>
              <a:pathLst>
                <a:path w="809" h="776" extrusionOk="0">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1" name="Google Shape;411;p3"/>
            <p:cNvSpPr/>
            <p:nvPr/>
          </p:nvSpPr>
          <p:spPr>
            <a:xfrm>
              <a:off x="2985741" y="4287835"/>
              <a:ext cx="128898" cy="123877"/>
            </a:xfrm>
            <a:custGeom>
              <a:avLst/>
              <a:gdLst/>
              <a:ahLst/>
              <a:cxnLst/>
              <a:rect l="l" t="t" r="r" b="b"/>
              <a:pathLst>
                <a:path w="2593" h="2492"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2" name="Google Shape;412;p3"/>
            <p:cNvSpPr/>
            <p:nvPr/>
          </p:nvSpPr>
          <p:spPr>
            <a:xfrm>
              <a:off x="3129651" y="4286144"/>
              <a:ext cx="125617" cy="135659"/>
            </a:xfrm>
            <a:custGeom>
              <a:avLst/>
              <a:gdLst/>
              <a:ahLst/>
              <a:cxnLst/>
              <a:rect l="l" t="t" r="r" b="b"/>
              <a:pathLst>
                <a:path w="2527" h="2729" extrusionOk="0">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3" name="Google Shape;413;p3"/>
            <p:cNvSpPr/>
            <p:nvPr/>
          </p:nvSpPr>
          <p:spPr>
            <a:xfrm>
              <a:off x="2880306"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4" name="Google Shape;414;p3"/>
            <p:cNvSpPr/>
            <p:nvPr/>
          </p:nvSpPr>
          <p:spPr>
            <a:xfrm>
              <a:off x="2751408" y="4346393"/>
              <a:ext cx="38575" cy="45236"/>
            </a:xfrm>
            <a:custGeom>
              <a:avLst/>
              <a:gdLst/>
              <a:ahLst/>
              <a:cxnLst/>
              <a:rect l="l" t="t" r="r" b="b"/>
              <a:pathLst>
                <a:path w="776" h="910" extrusionOk="0">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5" name="Google Shape;415;p3"/>
            <p:cNvSpPr/>
            <p:nvPr/>
          </p:nvSpPr>
          <p:spPr>
            <a:xfrm>
              <a:off x="2853512"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6" name="Google Shape;416;p3"/>
            <p:cNvSpPr/>
            <p:nvPr/>
          </p:nvSpPr>
          <p:spPr>
            <a:xfrm>
              <a:off x="2893678" y="4346393"/>
              <a:ext cx="36885" cy="53637"/>
            </a:xfrm>
            <a:custGeom>
              <a:avLst/>
              <a:gdLst/>
              <a:ahLst/>
              <a:cxnLst/>
              <a:rect l="l" t="t" r="r" b="b"/>
              <a:pathLst>
                <a:path w="742" h="1079" extrusionOk="0">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7" name="Google Shape;417;p3"/>
            <p:cNvSpPr/>
            <p:nvPr/>
          </p:nvSpPr>
          <p:spPr>
            <a:xfrm>
              <a:off x="2843471"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8" name="Google Shape;418;p3"/>
            <p:cNvSpPr/>
            <p:nvPr/>
          </p:nvSpPr>
          <p:spPr>
            <a:xfrm>
              <a:off x="2709601" y="4190751"/>
              <a:ext cx="137299" cy="93803"/>
            </a:xfrm>
            <a:custGeom>
              <a:avLst/>
              <a:gdLst/>
              <a:ahLst/>
              <a:cxnLst/>
              <a:rect l="l" t="t" r="r" b="b"/>
              <a:pathLst>
                <a:path w="2762" h="1887" extrusionOk="0">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9" name="Google Shape;419;p3"/>
            <p:cNvSpPr/>
            <p:nvPr/>
          </p:nvSpPr>
          <p:spPr>
            <a:xfrm>
              <a:off x="2677787" y="4468580"/>
              <a:ext cx="40215" cy="51947"/>
            </a:xfrm>
            <a:custGeom>
              <a:avLst/>
              <a:gdLst/>
              <a:ahLst/>
              <a:cxnLst/>
              <a:rect l="l" t="t" r="r" b="b"/>
              <a:pathLst>
                <a:path w="809" h="1045" extrusionOk="0">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0" name="Google Shape;420;p3"/>
            <p:cNvSpPr/>
            <p:nvPr/>
          </p:nvSpPr>
          <p:spPr>
            <a:xfrm>
              <a:off x="2979030" y="4476981"/>
              <a:ext cx="28534" cy="8401"/>
            </a:xfrm>
            <a:custGeom>
              <a:avLst/>
              <a:gdLst/>
              <a:ahLst/>
              <a:cxnLst/>
              <a:rect l="l" t="t" r="r" b="b"/>
              <a:pathLst>
                <a:path w="574" h="169" extrusionOk="0">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1" name="Google Shape;421;p3"/>
            <p:cNvSpPr/>
            <p:nvPr/>
          </p:nvSpPr>
          <p:spPr>
            <a:xfrm>
              <a:off x="2920471"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2" name="Google Shape;422;p3"/>
            <p:cNvSpPr/>
            <p:nvPr/>
          </p:nvSpPr>
          <p:spPr>
            <a:xfrm>
              <a:off x="2970678" y="4478621"/>
              <a:ext cx="33505" cy="40215"/>
            </a:xfrm>
            <a:custGeom>
              <a:avLst/>
              <a:gdLst/>
              <a:ahLst/>
              <a:cxnLst/>
              <a:rect l="l" t="t" r="r" b="b"/>
              <a:pathLst>
                <a:path w="674" h="809" extrusionOk="0">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3" name="Google Shape;423;p3"/>
            <p:cNvSpPr/>
            <p:nvPr/>
          </p:nvSpPr>
          <p:spPr>
            <a:xfrm>
              <a:off x="3029237" y="4349773"/>
              <a:ext cx="40215" cy="45236"/>
            </a:xfrm>
            <a:custGeom>
              <a:avLst/>
              <a:gdLst/>
              <a:ahLst/>
              <a:cxnLst/>
              <a:rect l="l" t="t" r="r" b="b"/>
              <a:pathLst>
                <a:path w="809" h="910" extrusionOk="0">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4" name="Google Shape;424;p3"/>
            <p:cNvSpPr/>
            <p:nvPr/>
          </p:nvSpPr>
          <p:spPr>
            <a:xfrm>
              <a:off x="3176528" y="4354794"/>
              <a:ext cx="36885" cy="48567"/>
            </a:xfrm>
            <a:custGeom>
              <a:avLst/>
              <a:gdLst/>
              <a:ahLst/>
              <a:cxnLst/>
              <a:rect l="l" t="t" r="r" b="b"/>
              <a:pathLst>
                <a:path w="742" h="977" extrusionOk="0">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5" name="Google Shape;425;p3"/>
            <p:cNvSpPr/>
            <p:nvPr/>
          </p:nvSpPr>
          <p:spPr>
            <a:xfrm>
              <a:off x="3896179" y="4359815"/>
              <a:ext cx="31864" cy="36835"/>
            </a:xfrm>
            <a:custGeom>
              <a:avLst/>
              <a:gdLst/>
              <a:ahLst/>
              <a:cxnLst/>
              <a:rect l="l" t="t" r="r" b="b"/>
              <a:pathLst>
                <a:path w="641" h="741" extrusionOk="0">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6" name="Google Shape;426;p3"/>
            <p:cNvSpPr/>
            <p:nvPr/>
          </p:nvSpPr>
          <p:spPr>
            <a:xfrm>
              <a:off x="1973198" y="3258539"/>
              <a:ext cx="2344821" cy="1882915"/>
            </a:xfrm>
            <a:custGeom>
              <a:avLst/>
              <a:gdLst/>
              <a:ahLst/>
              <a:cxnLst/>
              <a:rect l="l" t="t" r="r" b="b"/>
              <a:pathLst>
                <a:path w="47170" h="37878" extrusionOk="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7" name="Google Shape;427;p3"/>
            <p:cNvSpPr/>
            <p:nvPr/>
          </p:nvSpPr>
          <p:spPr>
            <a:xfrm>
              <a:off x="2021714" y="4870287"/>
              <a:ext cx="13471" cy="18442"/>
            </a:xfrm>
            <a:custGeom>
              <a:avLst/>
              <a:gdLst/>
              <a:ahLst/>
              <a:cxnLst/>
              <a:rect l="l" t="t" r="r" b="b"/>
              <a:pathLst>
                <a:path w="271" h="371" extrusionOk="0">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8" name="Google Shape;428;p3"/>
            <p:cNvSpPr/>
            <p:nvPr/>
          </p:nvSpPr>
          <p:spPr>
            <a:xfrm>
              <a:off x="1112916" y="4369856"/>
              <a:ext cx="286280" cy="771599"/>
            </a:xfrm>
            <a:custGeom>
              <a:avLst/>
              <a:gdLst/>
              <a:ahLst/>
              <a:cxnLst/>
              <a:rect l="l" t="t" r="r" b="b"/>
              <a:pathLst>
                <a:path w="5759" h="15522" extrusionOk="0">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9" name="Google Shape;429;p3"/>
            <p:cNvSpPr/>
            <p:nvPr/>
          </p:nvSpPr>
          <p:spPr>
            <a:xfrm>
              <a:off x="1151442" y="4383228"/>
              <a:ext cx="35195" cy="115526"/>
            </a:xfrm>
            <a:custGeom>
              <a:avLst/>
              <a:gdLst/>
              <a:ahLst/>
              <a:cxnLst/>
              <a:rect l="l" t="t" r="r" b="b"/>
              <a:pathLst>
                <a:path w="708" h="2324" extrusionOk="0">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0" name="Google Shape;430;p3"/>
            <p:cNvSpPr/>
            <p:nvPr/>
          </p:nvSpPr>
          <p:spPr>
            <a:xfrm>
              <a:off x="2031756" y="4922134"/>
              <a:ext cx="31864" cy="102154"/>
            </a:xfrm>
            <a:custGeom>
              <a:avLst/>
              <a:gdLst/>
              <a:ahLst/>
              <a:cxnLst/>
              <a:rect l="l" t="t" r="r" b="b"/>
              <a:pathLst>
                <a:path w="641" h="2055" extrusionOk="0">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1" name="Google Shape;431;p3"/>
            <p:cNvSpPr/>
            <p:nvPr/>
          </p:nvSpPr>
          <p:spPr>
            <a:xfrm>
              <a:off x="4336361" y="4195772"/>
              <a:ext cx="135609" cy="83761"/>
            </a:xfrm>
            <a:custGeom>
              <a:avLst/>
              <a:gdLst/>
              <a:ahLst/>
              <a:cxnLst/>
              <a:rect l="l" t="t" r="r" b="b"/>
              <a:pathLst>
                <a:path w="2728" h="1685" extrusionOk="0">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2" name="Google Shape;432;p3"/>
            <p:cNvSpPr/>
            <p:nvPr/>
          </p:nvSpPr>
          <p:spPr>
            <a:xfrm>
              <a:off x="2413380" y="4286144"/>
              <a:ext cx="125567" cy="135659"/>
            </a:xfrm>
            <a:custGeom>
              <a:avLst/>
              <a:gdLst/>
              <a:ahLst/>
              <a:cxnLst/>
              <a:rect l="l" t="t" r="r" b="b"/>
              <a:pathLst>
                <a:path w="2526" h="2729" extrusionOk="0">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3" name="Google Shape;433;p3"/>
            <p:cNvSpPr/>
            <p:nvPr/>
          </p:nvSpPr>
          <p:spPr>
            <a:xfrm>
              <a:off x="4132202"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4" name="Google Shape;434;p3"/>
            <p:cNvSpPr/>
            <p:nvPr/>
          </p:nvSpPr>
          <p:spPr>
            <a:xfrm>
              <a:off x="4041829" y="4192441"/>
              <a:ext cx="127208" cy="88732"/>
            </a:xfrm>
            <a:custGeom>
              <a:avLst/>
              <a:gdLst/>
              <a:ahLst/>
              <a:cxnLst/>
              <a:rect l="l" t="t" r="r" b="b"/>
              <a:pathLst>
                <a:path w="2559" h="1785" extrusionOk="0">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5" name="Google Shape;435;p3"/>
            <p:cNvSpPr/>
            <p:nvPr/>
          </p:nvSpPr>
          <p:spPr>
            <a:xfrm>
              <a:off x="4209153"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6" name="Google Shape;436;p3"/>
            <p:cNvSpPr/>
            <p:nvPr/>
          </p:nvSpPr>
          <p:spPr>
            <a:xfrm>
              <a:off x="4237637"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7" name="Google Shape;437;p3"/>
            <p:cNvSpPr/>
            <p:nvPr/>
          </p:nvSpPr>
          <p:spPr>
            <a:xfrm>
              <a:off x="3896179" y="4195772"/>
              <a:ext cx="132278" cy="80381"/>
            </a:xfrm>
            <a:custGeom>
              <a:avLst/>
              <a:gdLst/>
              <a:ahLst/>
              <a:cxnLst/>
              <a:rect l="l" t="t" r="r" b="b"/>
              <a:pathLst>
                <a:path w="2661" h="1617" extrusionOk="0">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8" name="Google Shape;438;p3"/>
            <p:cNvSpPr/>
            <p:nvPr/>
          </p:nvSpPr>
          <p:spPr>
            <a:xfrm>
              <a:off x="2699560"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9" name="Google Shape;439;p3"/>
            <p:cNvSpPr/>
            <p:nvPr/>
          </p:nvSpPr>
          <p:spPr>
            <a:xfrm>
              <a:off x="3005823" y="4195772"/>
              <a:ext cx="137299" cy="80381"/>
            </a:xfrm>
            <a:custGeom>
              <a:avLst/>
              <a:gdLst/>
              <a:ahLst/>
              <a:cxnLst/>
              <a:rect l="l" t="t" r="r" b="b"/>
              <a:pathLst>
                <a:path w="2762" h="1617" extrusionOk="0">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0" name="Google Shape;440;p3"/>
            <p:cNvSpPr/>
            <p:nvPr/>
          </p:nvSpPr>
          <p:spPr>
            <a:xfrm>
              <a:off x="4092037" y="4568994"/>
              <a:ext cx="128898" cy="123927"/>
            </a:xfrm>
            <a:custGeom>
              <a:avLst/>
              <a:gdLst/>
              <a:ahLst/>
              <a:cxnLst/>
              <a:rect l="l" t="t" r="r" b="b"/>
              <a:pathLst>
                <a:path w="2593" h="2493" extrusionOk="0">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1" name="Google Shape;441;p3"/>
            <p:cNvSpPr/>
            <p:nvPr/>
          </p:nvSpPr>
          <p:spPr>
            <a:xfrm>
              <a:off x="3608358" y="4192441"/>
              <a:ext cx="127208" cy="88732"/>
            </a:xfrm>
            <a:custGeom>
              <a:avLst/>
              <a:gdLst/>
              <a:ahLst/>
              <a:cxnLst/>
              <a:rect l="l" t="t" r="r" b="b"/>
              <a:pathLst>
                <a:path w="2559" h="1785" extrusionOk="0">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2" name="Google Shape;442;p3"/>
            <p:cNvSpPr/>
            <p:nvPr/>
          </p:nvSpPr>
          <p:spPr>
            <a:xfrm>
              <a:off x="3154755" y="4195772"/>
              <a:ext cx="137299" cy="80381"/>
            </a:xfrm>
            <a:custGeom>
              <a:avLst/>
              <a:gdLst/>
              <a:ahLst/>
              <a:cxnLst/>
              <a:rect l="l" t="t" r="r" b="b"/>
              <a:pathLst>
                <a:path w="2762" h="1617" extrusionOk="0">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3" name="Google Shape;443;p3"/>
            <p:cNvSpPr/>
            <p:nvPr/>
          </p:nvSpPr>
          <p:spPr>
            <a:xfrm>
              <a:off x="2562311" y="4192441"/>
              <a:ext cx="127258" cy="88732"/>
            </a:xfrm>
            <a:custGeom>
              <a:avLst/>
              <a:gdLst/>
              <a:ahLst/>
              <a:cxnLst/>
              <a:rect l="l" t="t" r="r" b="b"/>
              <a:pathLst>
                <a:path w="2560" h="1785" extrusionOk="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4" name="Google Shape;444;p3"/>
            <p:cNvSpPr/>
            <p:nvPr/>
          </p:nvSpPr>
          <p:spPr>
            <a:xfrm>
              <a:off x="3748938" y="4195772"/>
              <a:ext cx="133919" cy="80381"/>
            </a:xfrm>
            <a:custGeom>
              <a:avLst/>
              <a:gdLst/>
              <a:ahLst/>
              <a:cxnLst/>
              <a:rect l="l" t="t" r="r" b="b"/>
              <a:pathLst>
                <a:path w="2694" h="1617" extrusionOk="0">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5" name="Google Shape;445;p3"/>
            <p:cNvSpPr/>
            <p:nvPr/>
          </p:nvSpPr>
          <p:spPr>
            <a:xfrm>
              <a:off x="3790744"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6" name="Google Shape;446;p3"/>
            <p:cNvSpPr/>
            <p:nvPr/>
          </p:nvSpPr>
          <p:spPr>
            <a:xfrm>
              <a:off x="3822559" y="4476981"/>
              <a:ext cx="38525" cy="40215"/>
            </a:xfrm>
            <a:custGeom>
              <a:avLst/>
              <a:gdLst/>
              <a:ahLst/>
              <a:cxnLst/>
              <a:rect l="l" t="t" r="r" b="b"/>
              <a:pathLst>
                <a:path w="775" h="809" extrusionOk="0">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7" name="Google Shape;447;p3"/>
            <p:cNvSpPr/>
            <p:nvPr/>
          </p:nvSpPr>
          <p:spPr>
            <a:xfrm>
              <a:off x="3750579" y="4711264"/>
              <a:ext cx="113886" cy="123927"/>
            </a:xfrm>
            <a:custGeom>
              <a:avLst/>
              <a:gdLst/>
              <a:ahLst/>
              <a:cxnLst/>
              <a:rect l="l" t="t" r="r" b="b"/>
              <a:pathLst>
                <a:path w="2291" h="2493" extrusionOk="0">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8" name="Google Shape;448;p3"/>
            <p:cNvSpPr/>
            <p:nvPr/>
          </p:nvSpPr>
          <p:spPr>
            <a:xfrm>
              <a:off x="3859394" y="4615871"/>
              <a:ext cx="36835" cy="43546"/>
            </a:xfrm>
            <a:custGeom>
              <a:avLst/>
              <a:gdLst/>
              <a:ahLst/>
              <a:cxnLst/>
              <a:rect l="l" t="t" r="r" b="b"/>
              <a:pathLst>
                <a:path w="741" h="876" extrusionOk="0">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9" name="Google Shape;449;p3"/>
            <p:cNvSpPr/>
            <p:nvPr/>
          </p:nvSpPr>
          <p:spPr>
            <a:xfrm>
              <a:off x="3780703" y="443343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0" name="Google Shape;450;p3"/>
            <p:cNvSpPr/>
            <p:nvPr/>
          </p:nvSpPr>
          <p:spPr>
            <a:xfrm>
              <a:off x="3805806"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1" name="Google Shape;451;p3"/>
            <p:cNvSpPr/>
            <p:nvPr/>
          </p:nvSpPr>
          <p:spPr>
            <a:xfrm>
              <a:off x="4066933" y="4426774"/>
              <a:ext cx="125567" cy="135609"/>
            </a:xfrm>
            <a:custGeom>
              <a:avLst/>
              <a:gdLst/>
              <a:ahLst/>
              <a:cxnLst/>
              <a:rect l="l" t="t" r="r" b="b"/>
              <a:pathLst>
                <a:path w="2526" h="2728" extrusionOk="0">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2" name="Google Shape;452;p3"/>
            <p:cNvSpPr/>
            <p:nvPr/>
          </p:nvSpPr>
          <p:spPr>
            <a:xfrm>
              <a:off x="3951407" y="4570684"/>
              <a:ext cx="115576" cy="123877"/>
            </a:xfrm>
            <a:custGeom>
              <a:avLst/>
              <a:gdLst/>
              <a:ahLst/>
              <a:cxnLst/>
              <a:rect l="l" t="t" r="r" b="b"/>
              <a:pathLst>
                <a:path w="2325" h="2492" extrusionOk="0">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3" name="Google Shape;453;p3"/>
            <p:cNvSpPr/>
            <p:nvPr/>
          </p:nvSpPr>
          <p:spPr>
            <a:xfrm>
              <a:off x="3961448" y="4473601"/>
              <a:ext cx="45236" cy="36885"/>
            </a:xfrm>
            <a:custGeom>
              <a:avLst/>
              <a:gdLst/>
              <a:ahLst/>
              <a:cxnLst/>
              <a:rect l="l" t="t" r="r" b="b"/>
              <a:pathLst>
                <a:path w="910" h="742" extrusionOk="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4" name="Google Shape;454;p3"/>
            <p:cNvSpPr/>
            <p:nvPr/>
          </p:nvSpPr>
          <p:spPr>
            <a:xfrm>
              <a:off x="3922973"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5" name="Google Shape;455;p3"/>
            <p:cNvSpPr/>
            <p:nvPr/>
          </p:nvSpPr>
          <p:spPr>
            <a:xfrm>
              <a:off x="4247679" y="4873617"/>
              <a:ext cx="45236" cy="30174"/>
            </a:xfrm>
            <a:custGeom>
              <a:avLst/>
              <a:gdLst/>
              <a:ahLst/>
              <a:cxnLst/>
              <a:rect l="l" t="t" r="r" b="b"/>
              <a:pathLst>
                <a:path w="910" h="607" extrusionOk="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6" name="Google Shape;456;p3"/>
            <p:cNvSpPr/>
            <p:nvPr/>
          </p:nvSpPr>
          <p:spPr>
            <a:xfrm>
              <a:off x="4386568" y="4353104"/>
              <a:ext cx="56968" cy="40215"/>
            </a:xfrm>
            <a:custGeom>
              <a:avLst/>
              <a:gdLst/>
              <a:ahLst/>
              <a:cxnLst/>
              <a:rect l="l" t="t" r="r" b="b"/>
              <a:pathLst>
                <a:path w="1146" h="809" extrusionOk="0">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7" name="Google Shape;457;p3"/>
            <p:cNvSpPr/>
            <p:nvPr/>
          </p:nvSpPr>
          <p:spPr>
            <a:xfrm>
              <a:off x="4165657" y="4704553"/>
              <a:ext cx="309693" cy="138989"/>
            </a:xfrm>
            <a:custGeom>
              <a:avLst/>
              <a:gdLst/>
              <a:ahLst/>
              <a:cxnLst/>
              <a:rect l="l" t="t" r="r" b="b"/>
              <a:pathLst>
                <a:path w="6230" h="2796" extrusionOk="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8" name="Google Shape;458;p3"/>
            <p:cNvSpPr/>
            <p:nvPr/>
          </p:nvSpPr>
          <p:spPr>
            <a:xfrm>
              <a:off x="3779062" y="4736368"/>
              <a:ext cx="45236" cy="26843"/>
            </a:xfrm>
            <a:custGeom>
              <a:avLst/>
              <a:gdLst/>
              <a:ahLst/>
              <a:cxnLst/>
              <a:rect l="l" t="t" r="r" b="b"/>
              <a:pathLst>
                <a:path w="910" h="540" extrusionOk="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9" name="Google Shape;459;p3"/>
            <p:cNvSpPr/>
            <p:nvPr/>
          </p:nvSpPr>
          <p:spPr>
            <a:xfrm>
              <a:off x="4348093" y="4920494"/>
              <a:ext cx="127258" cy="82021"/>
            </a:xfrm>
            <a:custGeom>
              <a:avLst/>
              <a:gdLst/>
              <a:ahLst/>
              <a:cxnLst/>
              <a:rect l="l" t="t" r="r" b="b"/>
              <a:pathLst>
                <a:path w="2560" h="1650" extrusionOk="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0" name="Google Shape;460;p3"/>
            <p:cNvSpPr/>
            <p:nvPr/>
          </p:nvSpPr>
          <p:spPr>
            <a:xfrm>
              <a:off x="4204133" y="4851844"/>
              <a:ext cx="123927" cy="149031"/>
            </a:xfrm>
            <a:custGeom>
              <a:avLst/>
              <a:gdLst/>
              <a:ahLst/>
              <a:cxnLst/>
              <a:rect l="l" t="t" r="r" b="b"/>
              <a:pathLst>
                <a:path w="2493" h="2998" extrusionOk="0">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1" name="Google Shape;461;p3"/>
            <p:cNvSpPr/>
            <p:nvPr/>
          </p:nvSpPr>
          <p:spPr>
            <a:xfrm>
              <a:off x="4344713" y="4932176"/>
              <a:ext cx="8451" cy="70340"/>
            </a:xfrm>
            <a:custGeom>
              <a:avLst/>
              <a:gdLst/>
              <a:ahLst/>
              <a:cxnLst/>
              <a:rect l="l" t="t" r="r" b="b"/>
              <a:pathLst>
                <a:path w="170" h="1415" extrusionOk="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2" name="Google Shape;462;p3"/>
            <p:cNvSpPr/>
            <p:nvPr/>
          </p:nvSpPr>
          <p:spPr>
            <a:xfrm>
              <a:off x="4394920" y="4942217"/>
              <a:ext cx="28534" cy="38575"/>
            </a:xfrm>
            <a:custGeom>
              <a:avLst/>
              <a:gdLst/>
              <a:ahLst/>
              <a:cxnLst/>
              <a:rect l="l" t="t" r="r" b="b"/>
              <a:pathLst>
                <a:path w="574" h="776" extrusionOk="0">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3" name="Google Shape;463;p3"/>
            <p:cNvSpPr/>
            <p:nvPr/>
          </p:nvSpPr>
          <p:spPr>
            <a:xfrm>
              <a:off x="4399940" y="4500394"/>
              <a:ext cx="55327" cy="45236"/>
            </a:xfrm>
            <a:custGeom>
              <a:avLst/>
              <a:gdLst/>
              <a:ahLst/>
              <a:cxnLst/>
              <a:rect l="l" t="t" r="r" b="b"/>
              <a:pathLst>
                <a:path w="1113" h="910" extrusionOk="0">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4" name="Google Shape;464;p3"/>
            <p:cNvSpPr/>
            <p:nvPr/>
          </p:nvSpPr>
          <p:spPr>
            <a:xfrm>
              <a:off x="4269402" y="4289525"/>
              <a:ext cx="202568" cy="125567"/>
            </a:xfrm>
            <a:custGeom>
              <a:avLst/>
              <a:gdLst/>
              <a:ahLst/>
              <a:cxnLst/>
              <a:rect l="l" t="t" r="r" b="b"/>
              <a:pathLst>
                <a:path w="4075" h="2526" extrusionOk="0">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5" name="Google Shape;465;p3"/>
            <p:cNvSpPr/>
            <p:nvPr/>
          </p:nvSpPr>
          <p:spPr>
            <a:xfrm>
              <a:off x="4348093" y="4430105"/>
              <a:ext cx="132278" cy="262817"/>
            </a:xfrm>
            <a:custGeom>
              <a:avLst/>
              <a:gdLst/>
              <a:ahLst/>
              <a:cxnLst/>
              <a:rect l="l" t="t" r="r" b="b"/>
              <a:pathLst>
                <a:path w="2661" h="5287" extrusionOk="0">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6" name="Google Shape;466;p3"/>
            <p:cNvSpPr/>
            <p:nvPr/>
          </p:nvSpPr>
          <p:spPr>
            <a:xfrm>
              <a:off x="4252699" y="4947238"/>
              <a:ext cx="41856" cy="25153"/>
            </a:xfrm>
            <a:custGeom>
              <a:avLst/>
              <a:gdLst/>
              <a:ahLst/>
              <a:cxnLst/>
              <a:rect l="l" t="t" r="r" b="b"/>
              <a:pathLst>
                <a:path w="842" h="506" extrusionOk="0">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7" name="Google Shape;467;p3"/>
            <p:cNvSpPr/>
            <p:nvPr/>
          </p:nvSpPr>
          <p:spPr>
            <a:xfrm>
              <a:off x="2443504" y="4492043"/>
              <a:ext cx="56918" cy="46877"/>
            </a:xfrm>
            <a:custGeom>
              <a:avLst/>
              <a:gdLst/>
              <a:ahLst/>
              <a:cxnLst/>
              <a:rect l="l" t="t" r="r" b="b"/>
              <a:pathLst>
                <a:path w="1145" h="943" extrusionOk="0">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8" name="Google Shape;468;p3"/>
            <p:cNvSpPr/>
            <p:nvPr/>
          </p:nvSpPr>
          <p:spPr>
            <a:xfrm>
              <a:off x="4026767" y="4707934"/>
              <a:ext cx="125567" cy="135609"/>
            </a:xfrm>
            <a:custGeom>
              <a:avLst/>
              <a:gdLst/>
              <a:ahLst/>
              <a:cxnLst/>
              <a:rect l="l" t="t" r="r" b="b"/>
              <a:pathLst>
                <a:path w="2526" h="2728" extrusionOk="0">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9" name="Google Shape;469;p3"/>
            <p:cNvSpPr/>
            <p:nvPr/>
          </p:nvSpPr>
          <p:spPr>
            <a:xfrm>
              <a:off x="2553959" y="4848514"/>
              <a:ext cx="125567" cy="155692"/>
            </a:xfrm>
            <a:custGeom>
              <a:avLst/>
              <a:gdLst/>
              <a:ahLst/>
              <a:cxnLst/>
              <a:rect l="l" t="t" r="r" b="b"/>
              <a:pathLst>
                <a:path w="2526" h="3132" extrusionOk="0">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0" name="Google Shape;470;p3"/>
            <p:cNvSpPr/>
            <p:nvPr/>
          </p:nvSpPr>
          <p:spPr>
            <a:xfrm>
              <a:off x="2409999" y="4426774"/>
              <a:ext cx="205899" cy="130588"/>
            </a:xfrm>
            <a:custGeom>
              <a:avLst/>
              <a:gdLst/>
              <a:ahLst/>
              <a:cxnLst/>
              <a:rect l="l" t="t" r="r" b="b"/>
              <a:pathLst>
                <a:path w="4142" h="2627" extrusionOk="0">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1" name="Google Shape;471;p3"/>
            <p:cNvSpPr/>
            <p:nvPr/>
          </p:nvSpPr>
          <p:spPr>
            <a:xfrm>
              <a:off x="2416710" y="4195772"/>
              <a:ext cx="132278" cy="80381"/>
            </a:xfrm>
            <a:custGeom>
              <a:avLst/>
              <a:gdLst/>
              <a:ahLst/>
              <a:cxnLst/>
              <a:rect l="l" t="t" r="r" b="b"/>
              <a:pathLst>
                <a:path w="2661" h="1617" extrusionOk="0">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2" name="Google Shape;472;p3"/>
            <p:cNvSpPr/>
            <p:nvPr/>
          </p:nvSpPr>
          <p:spPr>
            <a:xfrm>
              <a:off x="2409999" y="4850204"/>
              <a:ext cx="128948" cy="143960"/>
            </a:xfrm>
            <a:custGeom>
              <a:avLst/>
              <a:gdLst/>
              <a:ahLst/>
              <a:cxnLst/>
              <a:rect l="l" t="t" r="r" b="b"/>
              <a:pathLst>
                <a:path w="2594" h="2896" extrusionOk="0">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3" name="Google Shape;473;p3"/>
            <p:cNvSpPr/>
            <p:nvPr/>
          </p:nvSpPr>
          <p:spPr>
            <a:xfrm>
              <a:off x="3735516" y="4850204"/>
              <a:ext cx="160712" cy="143960"/>
            </a:xfrm>
            <a:custGeom>
              <a:avLst/>
              <a:gdLst/>
              <a:ahLst/>
              <a:cxnLst/>
              <a:rect l="l" t="t" r="r" b="b"/>
              <a:pathLst>
                <a:path w="3233" h="2896" extrusionOk="0">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4" name="Google Shape;474;p3"/>
            <p:cNvSpPr/>
            <p:nvPr/>
          </p:nvSpPr>
          <p:spPr>
            <a:xfrm>
              <a:off x="3912931" y="4850204"/>
              <a:ext cx="130588" cy="150671"/>
            </a:xfrm>
            <a:custGeom>
              <a:avLst/>
              <a:gdLst/>
              <a:ahLst/>
              <a:cxnLst/>
              <a:rect l="l" t="t" r="r" b="b"/>
              <a:pathLst>
                <a:path w="2627" h="3031" extrusionOk="0">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5" name="Google Shape;475;p3"/>
            <p:cNvSpPr/>
            <p:nvPr/>
          </p:nvSpPr>
          <p:spPr>
            <a:xfrm>
              <a:off x="3022576" y="4850204"/>
              <a:ext cx="697928" cy="155692"/>
            </a:xfrm>
            <a:custGeom>
              <a:avLst/>
              <a:gdLst/>
              <a:ahLst/>
              <a:cxnLst/>
              <a:rect l="l" t="t" r="r" b="b"/>
              <a:pathLst>
                <a:path w="14040" h="3132" extrusionOk="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6" name="Google Shape;476;p3"/>
            <p:cNvSpPr/>
            <p:nvPr/>
          </p:nvSpPr>
          <p:spPr>
            <a:xfrm>
              <a:off x="2843471" y="4845183"/>
              <a:ext cx="169113" cy="157332"/>
            </a:xfrm>
            <a:custGeom>
              <a:avLst/>
              <a:gdLst/>
              <a:ahLst/>
              <a:cxnLst/>
              <a:rect l="l" t="t" r="r" b="b"/>
              <a:pathLst>
                <a:path w="3402" h="3165" extrusionOk="0">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477" name="Google Shape;477;p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5200" b="0">
                <a:solidFill>
                  <a:schemeClr val="lt1"/>
                </a:solidFill>
              </a:defRPr>
            </a:lvl1pPr>
            <a:lvl2pPr lvl="1" algn="ctr" rtl="0">
              <a:spcBef>
                <a:spcPts val="0"/>
              </a:spcBef>
              <a:spcAft>
                <a:spcPts val="0"/>
              </a:spcAft>
              <a:buClr>
                <a:schemeClr val="lt1"/>
              </a:buClr>
              <a:buSzPts val="5200"/>
              <a:buNone/>
              <a:defRPr sz="5200" b="0">
                <a:solidFill>
                  <a:schemeClr val="lt1"/>
                </a:solidFill>
              </a:defRPr>
            </a:lvl2pPr>
            <a:lvl3pPr lvl="2" algn="ctr" rtl="0">
              <a:spcBef>
                <a:spcPts val="0"/>
              </a:spcBef>
              <a:spcAft>
                <a:spcPts val="0"/>
              </a:spcAft>
              <a:buClr>
                <a:schemeClr val="lt1"/>
              </a:buClr>
              <a:buSzPts val="5200"/>
              <a:buNone/>
              <a:defRPr sz="5200" b="0">
                <a:solidFill>
                  <a:schemeClr val="lt1"/>
                </a:solidFill>
              </a:defRPr>
            </a:lvl3pPr>
            <a:lvl4pPr lvl="3" algn="ctr" rtl="0">
              <a:spcBef>
                <a:spcPts val="0"/>
              </a:spcBef>
              <a:spcAft>
                <a:spcPts val="0"/>
              </a:spcAft>
              <a:buClr>
                <a:schemeClr val="lt1"/>
              </a:buClr>
              <a:buSzPts val="5200"/>
              <a:buNone/>
              <a:defRPr sz="5200" b="0">
                <a:solidFill>
                  <a:schemeClr val="lt1"/>
                </a:solidFill>
              </a:defRPr>
            </a:lvl4pPr>
            <a:lvl5pPr lvl="4" algn="ctr" rtl="0">
              <a:spcBef>
                <a:spcPts val="0"/>
              </a:spcBef>
              <a:spcAft>
                <a:spcPts val="0"/>
              </a:spcAft>
              <a:buClr>
                <a:schemeClr val="lt1"/>
              </a:buClr>
              <a:buSzPts val="5200"/>
              <a:buNone/>
              <a:defRPr sz="5200" b="0">
                <a:solidFill>
                  <a:schemeClr val="lt1"/>
                </a:solidFill>
              </a:defRPr>
            </a:lvl5pPr>
            <a:lvl6pPr lvl="5" algn="ctr" rtl="0">
              <a:spcBef>
                <a:spcPts val="0"/>
              </a:spcBef>
              <a:spcAft>
                <a:spcPts val="0"/>
              </a:spcAft>
              <a:buClr>
                <a:schemeClr val="lt1"/>
              </a:buClr>
              <a:buSzPts val="5200"/>
              <a:buNone/>
              <a:defRPr sz="5200" b="0">
                <a:solidFill>
                  <a:schemeClr val="lt1"/>
                </a:solidFill>
              </a:defRPr>
            </a:lvl6pPr>
            <a:lvl7pPr lvl="6" algn="ctr" rtl="0">
              <a:spcBef>
                <a:spcPts val="0"/>
              </a:spcBef>
              <a:spcAft>
                <a:spcPts val="0"/>
              </a:spcAft>
              <a:buClr>
                <a:schemeClr val="lt1"/>
              </a:buClr>
              <a:buSzPts val="5200"/>
              <a:buNone/>
              <a:defRPr sz="5200" b="0">
                <a:solidFill>
                  <a:schemeClr val="lt1"/>
                </a:solidFill>
              </a:defRPr>
            </a:lvl7pPr>
            <a:lvl8pPr lvl="7" algn="ctr" rtl="0">
              <a:spcBef>
                <a:spcPts val="0"/>
              </a:spcBef>
              <a:spcAft>
                <a:spcPts val="0"/>
              </a:spcAft>
              <a:buClr>
                <a:schemeClr val="lt1"/>
              </a:buClr>
              <a:buSzPts val="5200"/>
              <a:buNone/>
              <a:defRPr sz="5200" b="0">
                <a:solidFill>
                  <a:schemeClr val="lt1"/>
                </a:solidFill>
              </a:defRPr>
            </a:lvl8pPr>
            <a:lvl9pPr lvl="8" algn="ctr" rtl="0">
              <a:spcBef>
                <a:spcPts val="0"/>
              </a:spcBef>
              <a:spcAft>
                <a:spcPts val="0"/>
              </a:spcAft>
              <a:buClr>
                <a:schemeClr val="lt1"/>
              </a:buClr>
              <a:buSzPts val="5200"/>
              <a:buNone/>
              <a:defRPr sz="5200" b="0">
                <a:solidFill>
                  <a:schemeClr val="lt1"/>
                </a:solidFill>
              </a:defRPr>
            </a:lvl9pPr>
          </a:lstStyle>
          <a:p>
            <a:endParaRPr/>
          </a:p>
        </p:txBody>
      </p:sp>
      <p:sp>
        <p:nvSpPr>
          <p:cNvPr id="478" name="Google Shape;478;p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vl1pPr>
            <a:lvl2pPr lvl="1" algn="ctr" rtl="0">
              <a:spcBef>
                <a:spcPts val="0"/>
              </a:spcBef>
              <a:spcAft>
                <a:spcPts val="0"/>
              </a:spcAft>
              <a:buClr>
                <a:schemeClr val="dk1"/>
              </a:buClr>
              <a:buSzPts val="1600"/>
              <a:buNone/>
              <a:defRPr sz="1600"/>
            </a:lvl2pPr>
            <a:lvl3pPr lvl="2" algn="ctr" rtl="0">
              <a:spcBef>
                <a:spcPts val="0"/>
              </a:spcBef>
              <a:spcAft>
                <a:spcPts val="0"/>
              </a:spcAft>
              <a:buClr>
                <a:schemeClr val="dk1"/>
              </a:buClr>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79" name="Google Shape;479;p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9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759800"/>
            <a:ext cx="7593300" cy="3963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lvl="0"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1pPr>
            <a:lvl2pPr lvl="1"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2pPr>
            <a:lvl3pPr lvl="2"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3pPr>
            <a:lvl4pPr lvl="3"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4pPr>
            <a:lvl5pPr lvl="4"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5pPr>
            <a:lvl6pPr lvl="5"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6pPr>
            <a:lvl7pPr lvl="6"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7pPr>
            <a:lvl8pPr lvl="7"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8pPr>
            <a:lvl9pPr lvl="8"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79100" y="1277748"/>
            <a:ext cx="49755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1pPr>
            <a:lvl2pPr marL="914400" lvl="1"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2pPr>
            <a:lvl3pPr marL="1371600" lvl="2"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3pPr>
            <a:lvl4pPr marL="1828800" lvl="3"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4pPr>
            <a:lvl5pPr marL="2286000" lvl="4"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5pPr>
            <a:lvl6pPr marL="2743200" lvl="5"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6pPr>
            <a:lvl7pPr marL="3200400" lvl="6"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7pPr>
            <a:lvl8pPr marL="3657600" lvl="7"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8pPr>
            <a:lvl9pPr marL="4114800" lvl="8" indent="-381000" rtl="0">
              <a:lnSpc>
                <a:spcPct val="115000"/>
              </a:lnSpc>
              <a:spcBef>
                <a:spcPts val="800"/>
              </a:spcBef>
              <a:spcAft>
                <a:spcPts val="80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9pPr>
          </a:lstStyle>
          <a:p>
            <a:endParaRPr/>
          </a:p>
        </p:txBody>
      </p:sp>
      <p:sp>
        <p:nvSpPr>
          <p:cNvPr id="8" name="Google Shape;8;p1"/>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marL="0" marR="0" lvl="0"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1pPr>
            <a:lvl2pPr marL="0" marR="0" lvl="1"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2pPr>
            <a:lvl3pPr marL="0" marR="0" lvl="2"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3pPr>
            <a:lvl4pPr marL="0" marR="0" lvl="3"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4pPr>
            <a:lvl5pPr marL="0" marR="0" lvl="4"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5pPr>
            <a:lvl6pPr marL="0" marR="0" lvl="5"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6pPr>
            <a:lvl7pPr marL="0" marR="0" lvl="6"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7pPr>
            <a:lvl8pPr marL="0" marR="0" lvl="7"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8pPr>
            <a:lvl9pPr marL="0" marR="0" lvl="8"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9pPr>
          </a:lstStyle>
          <a:p>
            <a:pPr marL="0" lvl="0" indent="0" algn="r" rtl="0">
              <a:spcBef>
                <a:spcPts val="0"/>
              </a:spcBef>
              <a:spcAft>
                <a:spcPts val="0"/>
              </a:spcAft>
              <a:buClr>
                <a:schemeClr val="lt1"/>
              </a:buClr>
              <a:buSzPts val="1800"/>
              <a:buFont typeface="Bebas Neue"/>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6" r:id="rId6"/>
    <p:sldLayoutId id="2147483682"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31750" y="737325"/>
            <a:ext cx="6880500" cy="5829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1pPr>
            <a:lvl2pPr lvl="1"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2pPr>
            <a:lvl3pPr lvl="2"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3pPr>
            <a:lvl4pPr lvl="3"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4pPr>
            <a:lvl5pPr lvl="4"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5pPr>
            <a:lvl6pPr lvl="5"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6pPr>
            <a:lvl7pPr lvl="6"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7pPr>
            <a:lvl8pPr lvl="7"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8pPr>
            <a:lvl9pPr lvl="8"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131750" y="1427100"/>
            <a:ext cx="6880500" cy="3498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marL="914400" lvl="1"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marL="1371600" lvl="2"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marL="1828800" lvl="3"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marL="2286000" lvl="4"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marL="2743200" lvl="5"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marL="3200400" lvl="6"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marL="3657600" lvl="7"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marL="4114800" lvl="8"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Amatic SC"/>
                <a:ea typeface="Amatic SC"/>
                <a:cs typeface="Amatic SC"/>
                <a:sym typeface="Amatic SC"/>
              </a:defRPr>
            </a:lvl1pPr>
            <a:lvl2pPr lvl="1" algn="r">
              <a:buNone/>
              <a:defRPr sz="1200">
                <a:solidFill>
                  <a:schemeClr val="accent1"/>
                </a:solidFill>
                <a:latin typeface="Amatic SC"/>
                <a:ea typeface="Amatic SC"/>
                <a:cs typeface="Amatic SC"/>
                <a:sym typeface="Amatic SC"/>
              </a:defRPr>
            </a:lvl2pPr>
            <a:lvl3pPr lvl="2" algn="r">
              <a:buNone/>
              <a:defRPr sz="1200">
                <a:solidFill>
                  <a:schemeClr val="accent1"/>
                </a:solidFill>
                <a:latin typeface="Amatic SC"/>
                <a:ea typeface="Amatic SC"/>
                <a:cs typeface="Amatic SC"/>
                <a:sym typeface="Amatic SC"/>
              </a:defRPr>
            </a:lvl3pPr>
            <a:lvl4pPr lvl="3" algn="r">
              <a:buNone/>
              <a:defRPr sz="1200">
                <a:solidFill>
                  <a:schemeClr val="accent1"/>
                </a:solidFill>
                <a:latin typeface="Amatic SC"/>
                <a:ea typeface="Amatic SC"/>
                <a:cs typeface="Amatic SC"/>
                <a:sym typeface="Amatic SC"/>
              </a:defRPr>
            </a:lvl4pPr>
            <a:lvl5pPr lvl="4" algn="r">
              <a:buNone/>
              <a:defRPr sz="1200">
                <a:solidFill>
                  <a:schemeClr val="accent1"/>
                </a:solidFill>
                <a:latin typeface="Amatic SC"/>
                <a:ea typeface="Amatic SC"/>
                <a:cs typeface="Amatic SC"/>
                <a:sym typeface="Amatic SC"/>
              </a:defRPr>
            </a:lvl5pPr>
            <a:lvl6pPr lvl="5" algn="r">
              <a:buNone/>
              <a:defRPr sz="1200">
                <a:solidFill>
                  <a:schemeClr val="accent1"/>
                </a:solidFill>
                <a:latin typeface="Amatic SC"/>
                <a:ea typeface="Amatic SC"/>
                <a:cs typeface="Amatic SC"/>
                <a:sym typeface="Amatic SC"/>
              </a:defRPr>
            </a:lvl6pPr>
            <a:lvl7pPr lvl="6" algn="r">
              <a:buNone/>
              <a:defRPr sz="1200">
                <a:solidFill>
                  <a:schemeClr val="accent1"/>
                </a:solidFill>
                <a:latin typeface="Amatic SC"/>
                <a:ea typeface="Amatic SC"/>
                <a:cs typeface="Amatic SC"/>
                <a:sym typeface="Amatic SC"/>
              </a:defRPr>
            </a:lvl7pPr>
            <a:lvl8pPr lvl="7" algn="r">
              <a:buNone/>
              <a:defRPr sz="1200">
                <a:solidFill>
                  <a:schemeClr val="accent1"/>
                </a:solidFill>
                <a:latin typeface="Amatic SC"/>
                <a:ea typeface="Amatic SC"/>
                <a:cs typeface="Amatic SC"/>
                <a:sym typeface="Amatic SC"/>
              </a:defRPr>
            </a:lvl8pPr>
            <a:lvl9pPr lvl="8" algn="r">
              <a:buNone/>
              <a:defRPr sz="1200">
                <a:solidFill>
                  <a:schemeClr val="accent1"/>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14447436"/>
      </p:ext>
    </p:extLst>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76805465"/>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hyperlink" Target="https://www.offerzen.com/blog/how-to-build-a-product-recommender-using-multi-armed-bandit-algorithms" TargetMode="External"/><Relationship Id="rId13" Type="http://schemas.openxmlformats.org/officeDocument/2006/relationships/hyperlink" Target="https://mosaicdatascience.com/2019/07/17/reinforcement-learning-intro-multiarmed-bandits-1/" TargetMode="External"/><Relationship Id="rId18" Type="http://schemas.openxmlformats.org/officeDocument/2006/relationships/hyperlink" Target="https://www.gcardone.net/2019-04-02-thompson-sampling/" TargetMode="External"/><Relationship Id="rId3" Type="http://schemas.openxmlformats.org/officeDocument/2006/relationships/image" Target="../media/image16.png"/><Relationship Id="rId7" Type="http://schemas.openxmlformats.org/officeDocument/2006/relationships/hyperlink" Target="https://towardsdatascience.com/solving-the-multi-armed-bandit-problem-b72de40db97c" TargetMode="External"/><Relationship Id="rId12" Type="http://schemas.openxmlformats.org/officeDocument/2006/relationships/hyperlink" Target="https://tor-lattimore.com/downloads/book/book.pdf" TargetMode="External"/><Relationship Id="rId17" Type="http://schemas.openxmlformats.org/officeDocument/2006/relationships/hyperlink" Target="https://www.math.arizona.edu/~gabitov/teaching/181/math_485/Final_Report/Multi_Arm_Bandit_final_report.pdf" TargetMode="External"/><Relationship Id="rId2" Type="http://schemas.openxmlformats.org/officeDocument/2006/relationships/notesSlide" Target="../notesSlides/notesSlide18.xml"/><Relationship Id="rId16" Type="http://schemas.openxmlformats.org/officeDocument/2006/relationships/hyperlink" Target="http://web.eecs.umich.edu/~teneket/pubs/MAB-Survey.pdf" TargetMode="External"/><Relationship Id="rId20" Type="http://schemas.openxmlformats.org/officeDocument/2006/relationships/hyperlink" Target="https://www.mikulskibartosz.name/using-boltzmann-distribution-as-exploration-policy-in-tensorflow-agent/" TargetMode="External"/><Relationship Id="rId1" Type="http://schemas.openxmlformats.org/officeDocument/2006/relationships/slideLayout" Target="../slideLayouts/slideLayout6.xml"/><Relationship Id="rId6" Type="http://schemas.openxmlformats.org/officeDocument/2006/relationships/hyperlink" Target="https://lilianweng.github.io/lil-log/2018/01/23/the-multi-armed-bandit-problem-and-its-solutions.html#case-study" TargetMode="External"/><Relationship Id="rId11" Type="http://schemas.openxmlformats.org/officeDocument/2006/relationships/hyperlink" Target="https://multithreaded.stitchfix.com/blog/2018/11/08/bandits/" TargetMode="External"/><Relationship Id="rId5" Type="http://schemas.openxmlformats.org/officeDocument/2006/relationships/hyperlink" Target="http://web.stanford.edu/class/psych209/Readings/SuttonBartoIPRLBook2ndEd.pdf" TargetMode="External"/><Relationship Id="rId15" Type="http://schemas.openxmlformats.org/officeDocument/2006/relationships/hyperlink" Target="https://web.stanford.edu/class/cme241/lecture_slides/MultiArmedBandits.pdf" TargetMode="External"/><Relationship Id="rId10" Type="http://schemas.openxmlformats.org/officeDocument/2006/relationships/hyperlink" Target="https://colab.research.google.com/drive/1oqn00G-A4s_c8n6FoVygfQjyWl6BKy_u#forceEdit=true&amp;offline=true&amp;sandboxMode=true" TargetMode="External"/><Relationship Id="rId19" Type="http://schemas.openxmlformats.org/officeDocument/2006/relationships/hyperlink" Target="https://github.com/nicoleorzan/Multi-armed-bandit-RL" TargetMode="External"/><Relationship Id="rId4" Type="http://schemas.openxmlformats.org/officeDocument/2006/relationships/image" Target="../media/image27.png"/><Relationship Id="rId9" Type="http://schemas.openxmlformats.org/officeDocument/2006/relationships/hyperlink" Target="https://markelsanz14.medium.com/introduction-to-reinforcement-learning-part-1-multi-armed-bandit-problem-618e8cbf9d4b" TargetMode="External"/><Relationship Id="rId14" Type="http://schemas.openxmlformats.org/officeDocument/2006/relationships/hyperlink" Target="https://thenewstack.io/how-solving-the-multi-armed-bandit-problem-can-move-machine-learning-forward/"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640080" y="1147211"/>
            <a:ext cx="4539000" cy="1955285"/>
          </a:xfrm>
          <a:prstGeom prst="rect">
            <a:avLst/>
          </a:prstGeom>
          <a:scene3d>
            <a:camera prst="perspectiveContrastingRightFacing"/>
            <a:lightRig rig="threePt" dir="t"/>
          </a:scene3d>
        </p:spPr>
        <p:txBody>
          <a:bodyPr spcFirstLastPara="1" wrap="square" lIns="0" tIns="0" rIns="0" bIns="0" anchor="ctr" anchorCtr="0">
            <a:noAutofit/>
          </a:bodyPr>
          <a:lstStyle/>
          <a:p>
            <a:pPr marL="0" lvl="0" indent="0" rtl="0">
              <a:spcBef>
                <a:spcPts val="0"/>
              </a:spcBef>
              <a:spcAft>
                <a:spcPts val="0"/>
              </a:spcAft>
              <a:buNone/>
            </a:pPr>
            <a:r>
              <a:rPr lang="en-US" sz="6000" b="0" dirty="0">
                <a:solidFill>
                  <a:srgbClr val="FFFFFF"/>
                </a:solidFill>
                <a:effectLst>
                  <a:outerShdw blurRad="38100" dist="38100" dir="2700000" algn="tl">
                    <a:srgbClr val="000000">
                      <a:alpha val="43137"/>
                    </a:srgbClr>
                  </a:outerShdw>
                </a:effectLst>
                <a:latin typeface="Bebas Neue"/>
                <a:sym typeface="Bebas Neue"/>
              </a:rPr>
              <a:t>Multi-armed </a:t>
            </a:r>
            <a:br>
              <a:rPr lang="en-US" sz="6000" b="0" dirty="0">
                <a:solidFill>
                  <a:srgbClr val="FFFFFF"/>
                </a:solidFill>
                <a:effectLst>
                  <a:outerShdw blurRad="38100" dist="38100" dir="2700000" algn="tl">
                    <a:srgbClr val="000000">
                      <a:alpha val="43137"/>
                    </a:srgbClr>
                  </a:outerShdw>
                </a:effectLst>
                <a:latin typeface="Bebas Neue"/>
                <a:sym typeface="Bebas Neue"/>
              </a:rPr>
            </a:br>
            <a:r>
              <a:rPr lang="en-US" sz="6000" b="0" dirty="0">
                <a:solidFill>
                  <a:srgbClr val="FFFFFF"/>
                </a:solidFill>
                <a:effectLst>
                  <a:outerShdw blurRad="38100" dist="38100" dir="2700000" algn="tl">
                    <a:srgbClr val="000000">
                      <a:alpha val="43137"/>
                    </a:srgbClr>
                  </a:outerShdw>
                </a:effectLst>
                <a:latin typeface="Bebas Neue"/>
                <a:sym typeface="Bebas Neue"/>
              </a:rPr>
              <a:t>bandit problem</a:t>
            </a:r>
            <a:endParaRPr sz="6000" b="0" dirty="0">
              <a:solidFill>
                <a:srgbClr val="FFFFFF"/>
              </a:solidFill>
              <a:effectLst>
                <a:outerShdw blurRad="38100" dist="38100" dir="2700000" algn="tl">
                  <a:srgbClr val="000000">
                    <a:alpha val="43137"/>
                  </a:srgbClr>
                </a:outerShdw>
              </a:effectLst>
              <a:latin typeface="Bebas Neue"/>
              <a:sym typeface="Bebas Neue"/>
            </a:endParaRPr>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pic>
        <p:nvPicPr>
          <p:cNvPr id="10" name="Google Shape;690;p48">
            <a:extLst>
              <a:ext uri="{FF2B5EF4-FFF2-40B4-BE49-F238E27FC236}">
                <a16:creationId xmlns:a16="http://schemas.microsoft.com/office/drawing/2014/main" id="{A3EED0DA-4D69-4B52-B509-2DCFB8BAEC09}"/>
              </a:ext>
            </a:extLst>
          </p:cNvPr>
          <p:cNvPicPr preferRelativeResize="0"/>
          <p:nvPr/>
        </p:nvPicPr>
        <p:blipFill>
          <a:blip r:embed="rId6">
            <a:alphaModFix/>
          </a:blip>
          <a:stretch>
            <a:fillRect/>
          </a:stretch>
        </p:blipFill>
        <p:spPr>
          <a:xfrm>
            <a:off x="2520343" y="3302155"/>
            <a:ext cx="778473" cy="911453"/>
          </a:xfrm>
          <a:prstGeom prst="rect">
            <a:avLst/>
          </a:prstGeom>
          <a:noFill/>
          <a:ln>
            <a:noFill/>
          </a:ln>
        </p:spPr>
      </p:pic>
      <p:pic>
        <p:nvPicPr>
          <p:cNvPr id="11" name="Google Shape;678;p48">
            <a:extLst>
              <a:ext uri="{FF2B5EF4-FFF2-40B4-BE49-F238E27FC236}">
                <a16:creationId xmlns:a16="http://schemas.microsoft.com/office/drawing/2014/main" id="{A4841E2B-4897-4F01-8D1F-25F40BF707A7}"/>
              </a:ext>
            </a:extLst>
          </p:cNvPr>
          <p:cNvPicPr preferRelativeResize="0"/>
          <p:nvPr/>
        </p:nvPicPr>
        <p:blipFill>
          <a:blip r:embed="rId8">
            <a:alphaModFix/>
          </a:blip>
          <a:stretch>
            <a:fillRect/>
          </a:stretch>
        </p:blipFill>
        <p:spPr>
          <a:xfrm>
            <a:off x="769620" y="3624439"/>
            <a:ext cx="1973693" cy="1336181"/>
          </a:xfrm>
          <a:prstGeom prst="rect">
            <a:avLst/>
          </a:prstGeom>
          <a:noFill/>
          <a:ln>
            <a:noFill/>
          </a:ln>
        </p:spPr>
      </p:pic>
      <p:sp>
        <p:nvSpPr>
          <p:cNvPr id="2" name="TextBox 1">
            <a:extLst>
              <a:ext uri="{FF2B5EF4-FFF2-40B4-BE49-F238E27FC236}">
                <a16:creationId xmlns:a16="http://schemas.microsoft.com/office/drawing/2014/main" id="{639AFD62-0BCE-4204-B6C3-16E87AFBE32A}"/>
              </a:ext>
            </a:extLst>
          </p:cNvPr>
          <p:cNvSpPr txBox="1"/>
          <p:nvPr/>
        </p:nvSpPr>
        <p:spPr>
          <a:xfrm>
            <a:off x="704923" y="3704895"/>
            <a:ext cx="2072640" cy="830997"/>
          </a:xfrm>
          <a:prstGeom prst="rect">
            <a:avLst/>
          </a:prstGeom>
          <a:noFill/>
        </p:spPr>
        <p:txBody>
          <a:bodyPr wrap="square" rtlCol="0">
            <a:spAutoFit/>
          </a:bodyPr>
          <a:lstStyle/>
          <a:p>
            <a:pPr algn="ctr"/>
            <a:r>
              <a:rPr lang="ro-RO" sz="1600" dirty="0">
                <a:solidFill>
                  <a:schemeClr val="bg1"/>
                </a:solidFill>
                <a:latin typeface="Bahnschrift Light Condensed" panose="020B0502040204020203" pitchFamily="34" charset="0"/>
              </a:rPr>
              <a:t>10LF211</a:t>
            </a:r>
            <a:r>
              <a:rPr lang="en-US" sz="1600" dirty="0">
                <a:solidFill>
                  <a:schemeClr val="bg1"/>
                </a:solidFill>
                <a:latin typeface="Bahnschrift Light Condensed" panose="020B0502040204020203" pitchFamily="34" charset="0"/>
              </a:rPr>
              <a:t>:</a:t>
            </a:r>
            <a:endParaRPr lang="ro-RO" sz="1600" dirty="0">
              <a:solidFill>
                <a:schemeClr val="bg1"/>
              </a:solidFill>
              <a:latin typeface="Bahnschrift Light Condensed" panose="020B0502040204020203" pitchFamily="34" charset="0"/>
            </a:endParaRPr>
          </a:p>
          <a:p>
            <a:pPr algn="ctr"/>
            <a:r>
              <a:rPr lang="en-US" sz="1600" dirty="0" err="1">
                <a:solidFill>
                  <a:schemeClr val="bg1"/>
                </a:solidFill>
                <a:latin typeface="Bahnschrift Light Condensed" panose="020B0502040204020203" pitchFamily="34" charset="0"/>
              </a:rPr>
              <a:t>Andreea</a:t>
            </a:r>
            <a:r>
              <a:rPr lang="en-US" sz="1600" dirty="0">
                <a:solidFill>
                  <a:schemeClr val="bg1"/>
                </a:solidFill>
                <a:latin typeface="Bahnschrift Light Condensed" panose="020B0502040204020203" pitchFamily="34" charset="0"/>
              </a:rPr>
              <a:t> Andrei</a:t>
            </a:r>
          </a:p>
          <a:p>
            <a:pPr algn="ctr"/>
            <a:r>
              <a:rPr lang="en-US" sz="1600" dirty="0" err="1">
                <a:solidFill>
                  <a:schemeClr val="bg1"/>
                </a:solidFill>
                <a:latin typeface="Bahnschrift Light Condensed" panose="020B0502040204020203" pitchFamily="34" charset="0"/>
              </a:rPr>
              <a:t>Biseric</a:t>
            </a:r>
            <a:r>
              <a:rPr lang="ro-RO" sz="1600" dirty="0">
                <a:solidFill>
                  <a:schemeClr val="bg1"/>
                </a:solidFill>
                <a:latin typeface="Bahnschrift Light Condensed" panose="020B0502040204020203" pitchFamily="34" charset="0"/>
              </a:rPr>
              <a:t>ă Maria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1"/>
          <p:cNvSpPr txBox="1">
            <a:spLocks noGrp="1"/>
          </p:cNvSpPr>
          <p:nvPr>
            <p:ph type="ctrTitle"/>
          </p:nvPr>
        </p:nvSpPr>
        <p:spPr>
          <a:xfrm>
            <a:off x="961980" y="502930"/>
            <a:ext cx="3411900" cy="106483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innovation</a:t>
            </a:r>
            <a:endParaRPr dirty="0"/>
          </a:p>
        </p:txBody>
      </p:sp>
      <p:pic>
        <p:nvPicPr>
          <p:cNvPr id="46" name="Google Shape;46;p11"/>
          <p:cNvPicPr preferRelativeResize="0"/>
          <p:nvPr/>
        </p:nvPicPr>
        <p:blipFill>
          <a:blip r:embed="rId3">
            <a:alphaModFix/>
          </a:blip>
          <a:stretch>
            <a:fillRect/>
          </a:stretch>
        </p:blipFill>
        <p:spPr>
          <a:xfrm>
            <a:off x="5611448" y="847620"/>
            <a:ext cx="3162577" cy="4034313"/>
          </a:xfrm>
          <a:prstGeom prst="rect">
            <a:avLst/>
          </a:prstGeom>
          <a:noFill/>
          <a:ln>
            <a:noFill/>
          </a:ln>
        </p:spPr>
      </p:pic>
      <p:pic>
        <p:nvPicPr>
          <p:cNvPr id="47" name="Google Shape;47;p11"/>
          <p:cNvPicPr preferRelativeResize="0"/>
          <p:nvPr/>
        </p:nvPicPr>
        <p:blipFill>
          <a:blip r:embed="rId4">
            <a:alphaModFix/>
          </a:blip>
          <a:stretch>
            <a:fillRect/>
          </a:stretch>
        </p:blipFill>
        <p:spPr>
          <a:xfrm>
            <a:off x="5233075" y="119232"/>
            <a:ext cx="767393" cy="767396"/>
          </a:xfrm>
          <a:prstGeom prst="rect">
            <a:avLst/>
          </a:prstGeom>
          <a:noFill/>
          <a:ln>
            <a:noFill/>
          </a:ln>
        </p:spPr>
      </p:pic>
      <p:sp>
        <p:nvSpPr>
          <p:cNvPr id="6" name="TextBox 5">
            <a:extLst>
              <a:ext uri="{FF2B5EF4-FFF2-40B4-BE49-F238E27FC236}">
                <a16:creationId xmlns:a16="http://schemas.microsoft.com/office/drawing/2014/main" id="{B70FE634-8E65-4B76-A0E3-306CD4FF3E8C}"/>
              </a:ext>
            </a:extLst>
          </p:cNvPr>
          <p:cNvSpPr txBox="1"/>
          <p:nvPr/>
        </p:nvSpPr>
        <p:spPr>
          <a:xfrm>
            <a:off x="0" y="1444474"/>
            <a:ext cx="6463620" cy="3699026"/>
          </a:xfrm>
          <a:prstGeom prst="rect">
            <a:avLst/>
          </a:prstGeom>
          <a:noFill/>
        </p:spPr>
        <p:txBody>
          <a:bodyPr wrap="square">
            <a:spAutoFit/>
          </a:bodyPr>
          <a:lstStyle/>
          <a:p>
            <a:pPr marL="228600" algn="just">
              <a:lnSpc>
                <a:spcPct val="107000"/>
              </a:lnSpc>
              <a:spcAft>
                <a:spcPts val="800"/>
              </a:spcAft>
            </a:pPr>
            <a:r>
              <a:rPr lang="en-US" sz="1600" dirty="0">
                <a:latin typeface="Bahnschrift Light" panose="020B0502040204020203" pitchFamily="34" charset="0"/>
                <a:ea typeface="Calibri" panose="020F0502020204030204" pitchFamily="34" charset="0"/>
                <a:cs typeface="Times New Roman" panose="02020603050405020304" pitchFamily="18" charset="0"/>
              </a:rPr>
              <a:t>	</a:t>
            </a:r>
            <a:r>
              <a:rPr lang="en-US" sz="1600" dirty="0">
                <a:effectLst/>
                <a:latin typeface="Bahnschrift Light" panose="020B0502040204020203" pitchFamily="34" charset="0"/>
                <a:ea typeface="Calibri" panose="020F0502020204030204" pitchFamily="34" charset="0"/>
                <a:cs typeface="Times New Roman" panose="02020603050405020304" pitchFamily="18" charset="0"/>
              </a:rPr>
              <a:t>Applications sometimes call for an algorithm which learns quickly, </a:t>
            </a:r>
            <a:r>
              <a:rPr lang="en-US" sz="1600" dirty="0">
                <a:solidFill>
                  <a:srgbClr val="FF0000"/>
                </a:solidFill>
                <a:effectLst/>
                <a:latin typeface="Bahnschrift Light" panose="020B0502040204020203" pitchFamily="34" charset="0"/>
                <a:ea typeface="Calibri" panose="020F0502020204030204" pitchFamily="34" charset="0"/>
                <a:cs typeface="Times New Roman" panose="02020603050405020304" pitchFamily="18" charset="0"/>
              </a:rPr>
              <a:t>but sacrifices optimal long term performance</a:t>
            </a:r>
            <a:r>
              <a:rPr lang="en-US" sz="1600" dirty="0">
                <a:effectLst/>
                <a:latin typeface="Bahnschrift Light" panose="020B0502040204020203" pitchFamily="34" charset="0"/>
                <a:ea typeface="Calibri" panose="020F0502020204030204" pitchFamily="34" charset="0"/>
                <a:cs typeface="Times New Roman" panose="02020603050405020304" pitchFamily="18" charset="0"/>
              </a:rPr>
              <a:t>. The inherent tradeoffs with learning algorithms lead to varying performance in the short term, within 200 iterations and long term, at 1000 iterations. </a:t>
            </a:r>
          </a:p>
          <a:p>
            <a:pPr marL="228600" algn="just">
              <a:lnSpc>
                <a:spcPct val="107000"/>
              </a:lnSpc>
              <a:spcAft>
                <a:spcPts val="800"/>
              </a:spcAft>
            </a:pPr>
            <a:r>
              <a:rPr lang="en-US" sz="1600" dirty="0">
                <a:effectLst/>
                <a:latin typeface="Bahnschrift Light" panose="020B0502040204020203" pitchFamily="34" charset="0"/>
                <a:ea typeface="Calibri" panose="020F0502020204030204" pitchFamily="34" charset="0"/>
                <a:cs typeface="Times New Roman" panose="02020603050405020304" pitchFamily="18" charset="0"/>
              </a:rPr>
              <a:t>	</a:t>
            </a:r>
            <a:r>
              <a:rPr lang="en-US" sz="1600" dirty="0">
                <a:latin typeface="Bahnschrift Light" panose="020B0502040204020203" pitchFamily="34" charset="0"/>
                <a:cs typeface="Times New Roman" panose="02020603050405020304" pitchFamily="18" charset="0"/>
              </a:rPr>
              <a:t>The choice of the multi-arm bandit problem is motivated by its application to machine learning as a way to effectively measure the performance of learning algorithms. Our paper strengthens the results of the previous papers. It aims to present the optimal choice of the learning algorithm based on a Gaussian or Bernoulli distribution, with a practical and easy-to-understand implementation of the algorithm.</a:t>
            </a:r>
          </a:p>
          <a:p>
            <a:pPr marL="228600" algn="just">
              <a:lnSpc>
                <a:spcPct val="107000"/>
              </a:lnSpc>
              <a:spcAft>
                <a:spcPts val="800"/>
              </a:spcAft>
            </a:pPr>
            <a:endParaRPr lang="en-US" sz="1600" dirty="0">
              <a:effectLst/>
              <a:latin typeface="Bahnschrift Light" panose="020B0502040204020203"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434"/>
        <p:cNvGrpSpPr/>
        <p:nvPr/>
      </p:nvGrpSpPr>
      <p:grpSpPr>
        <a:xfrm>
          <a:off x="0" y="0"/>
          <a:ext cx="0" cy="0"/>
          <a:chOff x="0" y="0"/>
          <a:chExt cx="0" cy="0"/>
        </a:xfrm>
      </p:grpSpPr>
      <p:sp>
        <p:nvSpPr>
          <p:cNvPr id="435" name="Google Shape;435;p38"/>
          <p:cNvSpPr txBox="1">
            <a:spLocks noGrp="1"/>
          </p:cNvSpPr>
          <p:nvPr>
            <p:ph type="title"/>
          </p:nvPr>
        </p:nvSpPr>
        <p:spPr>
          <a:xfrm>
            <a:off x="399995" y="436912"/>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existing applications </a:t>
            </a:r>
          </a:p>
        </p:txBody>
      </p:sp>
      <p:sp>
        <p:nvSpPr>
          <p:cNvPr id="436" name="Google Shape;436;p3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sp>
        <p:nvSpPr>
          <p:cNvPr id="437" name="Google Shape;437;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39" name="Google Shape;439;p38"/>
          <p:cNvGrpSpPr/>
          <p:nvPr/>
        </p:nvGrpSpPr>
        <p:grpSpPr>
          <a:xfrm>
            <a:off x="1786339" y="1703401"/>
            <a:ext cx="473400" cy="473400"/>
            <a:chOff x="1786339" y="1703401"/>
            <a:chExt cx="473400" cy="473400"/>
          </a:xfrm>
        </p:grpSpPr>
        <p:sp>
          <p:nvSpPr>
            <p:cNvPr id="440" name="Google Shape;440;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BM Plex Sans Condensed"/>
                <a:ea typeface="IBM Plex Sans Condensed"/>
                <a:cs typeface="IBM Plex Sans Condensed"/>
                <a:sym typeface="IBM Plex Sans Condensed"/>
              </a:endParaRPr>
            </a:p>
          </p:txBody>
        </p:sp>
        <p:sp>
          <p:nvSpPr>
            <p:cNvPr id="441" name="Google Shape;441;p38"/>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1"/>
                  </a:solidFill>
                  <a:latin typeface="IBM Plex Sans Condensed"/>
                  <a:ea typeface="IBM Plex Sans Condensed"/>
                  <a:cs typeface="IBM Plex Sans Condensed"/>
                  <a:sym typeface="IBM Plex Sans Condensed"/>
                </a:rPr>
                <a:t>1</a:t>
              </a:r>
              <a:endParaRPr sz="600" dirty="0">
                <a:solidFill>
                  <a:schemeClr val="dk1"/>
                </a:solidFill>
                <a:latin typeface="IBM Plex Sans Condensed"/>
                <a:ea typeface="IBM Plex Sans Condensed"/>
                <a:cs typeface="IBM Plex Sans Condensed"/>
                <a:sym typeface="IBM Plex Sans Condensed"/>
              </a:endParaRPr>
            </a:p>
          </p:txBody>
        </p:sp>
      </p:grpSp>
      <p:grpSp>
        <p:nvGrpSpPr>
          <p:cNvPr id="445" name="Google Shape;445;p38"/>
          <p:cNvGrpSpPr/>
          <p:nvPr/>
        </p:nvGrpSpPr>
        <p:grpSpPr>
          <a:xfrm>
            <a:off x="5842489" y="1703401"/>
            <a:ext cx="473400" cy="473400"/>
            <a:chOff x="5842489" y="1703401"/>
            <a:chExt cx="473400" cy="473400"/>
          </a:xfrm>
        </p:grpSpPr>
        <p:sp>
          <p:nvSpPr>
            <p:cNvPr id="446" name="Google Shape;446;p38"/>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BM Plex Sans Condensed"/>
                <a:ea typeface="IBM Plex Sans Condensed"/>
                <a:cs typeface="IBM Plex Sans Condensed"/>
                <a:sym typeface="IBM Plex Sans Condensed"/>
              </a:endParaRPr>
            </a:p>
          </p:txBody>
        </p:sp>
        <p:sp>
          <p:nvSpPr>
            <p:cNvPr id="447" name="Google Shape;447;p38"/>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1"/>
                  </a:solidFill>
                  <a:latin typeface="IBM Plex Sans Condensed"/>
                  <a:ea typeface="IBM Plex Sans Condensed"/>
                  <a:cs typeface="IBM Plex Sans Condensed"/>
                  <a:sym typeface="IBM Plex Sans Condensed"/>
                </a:rPr>
                <a:t>4</a:t>
              </a:r>
              <a:endParaRPr sz="600" dirty="0">
                <a:solidFill>
                  <a:schemeClr val="dk1"/>
                </a:solidFill>
                <a:latin typeface="IBM Plex Sans Condensed"/>
                <a:ea typeface="IBM Plex Sans Condensed"/>
                <a:cs typeface="IBM Plex Sans Condensed"/>
                <a:sym typeface="IBM Plex Sans Condensed"/>
              </a:endParaRPr>
            </a:p>
          </p:txBody>
        </p:sp>
      </p:grpSp>
      <p:grpSp>
        <p:nvGrpSpPr>
          <p:cNvPr id="451" name="Google Shape;451;p38"/>
          <p:cNvGrpSpPr/>
          <p:nvPr/>
        </p:nvGrpSpPr>
        <p:grpSpPr>
          <a:xfrm>
            <a:off x="4852739" y="3576300"/>
            <a:ext cx="473400" cy="473400"/>
            <a:chOff x="4852739" y="3576300"/>
            <a:chExt cx="473400" cy="473400"/>
          </a:xfrm>
        </p:grpSpPr>
        <p:sp>
          <p:nvSpPr>
            <p:cNvPr id="452" name="Google Shape;452;p38"/>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BM Plex Sans Condensed"/>
                <a:ea typeface="IBM Plex Sans Condensed"/>
                <a:cs typeface="IBM Plex Sans Condensed"/>
                <a:sym typeface="IBM Plex Sans Condensed"/>
              </a:endParaRPr>
            </a:p>
          </p:txBody>
        </p:sp>
        <p:sp>
          <p:nvSpPr>
            <p:cNvPr id="453" name="Google Shape;453;p38"/>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600" dirty="0">
                  <a:solidFill>
                    <a:schemeClr val="dk1"/>
                  </a:solidFill>
                  <a:latin typeface="IBM Plex Sans Condensed"/>
                  <a:ea typeface="IBM Plex Sans Condensed"/>
                  <a:cs typeface="IBM Plex Sans Condensed"/>
                  <a:sym typeface="IBM Plex Sans Condensed"/>
                </a:rPr>
                <a:t>3</a:t>
              </a:r>
              <a:endParaRPr sz="600" dirty="0">
                <a:solidFill>
                  <a:schemeClr val="dk1"/>
                </a:solidFill>
                <a:latin typeface="IBM Plex Sans Condensed"/>
                <a:ea typeface="IBM Plex Sans Condensed"/>
                <a:cs typeface="IBM Plex Sans Condensed"/>
                <a:sym typeface="IBM Plex Sans Condensed"/>
              </a:endParaRPr>
            </a:p>
          </p:txBody>
        </p:sp>
      </p:grpSp>
      <p:grpSp>
        <p:nvGrpSpPr>
          <p:cNvPr id="454" name="Google Shape;454;p38"/>
          <p:cNvGrpSpPr/>
          <p:nvPr/>
        </p:nvGrpSpPr>
        <p:grpSpPr>
          <a:xfrm>
            <a:off x="2824664" y="3576300"/>
            <a:ext cx="473400" cy="473400"/>
            <a:chOff x="2824664" y="3576300"/>
            <a:chExt cx="473400" cy="473400"/>
          </a:xfrm>
        </p:grpSpPr>
        <p:sp>
          <p:nvSpPr>
            <p:cNvPr id="455" name="Google Shape;455;p38"/>
            <p:cNvSpPr/>
            <p:nvPr/>
          </p:nvSpPr>
          <p:spPr>
            <a:xfrm rot="-2700000">
              <a:off x="2893992" y="3645628"/>
              <a:ext cx="334744" cy="334744"/>
            </a:xfrm>
            <a:prstGeom prst="teardrop">
              <a:avLst>
                <a:gd name="adj" fmla="val 100000"/>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BM Plex Sans Condensed"/>
                <a:ea typeface="IBM Plex Sans Condensed"/>
                <a:cs typeface="IBM Plex Sans Condensed"/>
                <a:sym typeface="IBM Plex Sans Condensed"/>
              </a:endParaRPr>
            </a:p>
          </p:txBody>
        </p:sp>
        <p:sp>
          <p:nvSpPr>
            <p:cNvPr id="456" name="Google Shape;456;p38"/>
            <p:cNvSpPr/>
            <p:nvPr/>
          </p:nvSpPr>
          <p:spPr>
            <a:xfrm flipH="1">
              <a:off x="2994314" y="3752502"/>
              <a:ext cx="134100" cy="134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BM Plex Sans Condensed"/>
                  <a:ea typeface="IBM Plex Sans Condensed"/>
                  <a:cs typeface="IBM Plex Sans Condensed"/>
                  <a:sym typeface="IBM Plex Sans Condensed"/>
                </a:rPr>
                <a:t>2</a:t>
              </a:r>
              <a:endParaRPr sz="600">
                <a:solidFill>
                  <a:schemeClr val="dk1"/>
                </a:solidFill>
                <a:latin typeface="IBM Plex Sans Condensed"/>
                <a:ea typeface="IBM Plex Sans Condensed"/>
                <a:cs typeface="IBM Plex Sans Condensed"/>
                <a:sym typeface="IBM Plex Sans Condensed"/>
              </a:endParaRPr>
            </a:p>
          </p:txBody>
        </p:sp>
      </p:grpSp>
      <p:sp>
        <p:nvSpPr>
          <p:cNvPr id="457" name="Google Shape;457;p38"/>
          <p:cNvSpPr txBox="1"/>
          <p:nvPr/>
        </p:nvSpPr>
        <p:spPr>
          <a:xfrm>
            <a:off x="1118712" y="1386229"/>
            <a:ext cx="1942753" cy="28194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1800" b="1" i="1" dirty="0">
                <a:solidFill>
                  <a:schemeClr val="tx1"/>
                </a:solidFill>
                <a:latin typeface="IBM Plex Sans Condensed"/>
                <a:ea typeface="IBM Plex Sans Condensed"/>
                <a:cs typeface="IBM Plex Sans Condensed"/>
                <a:sym typeface="IBM Plex Sans Condensed"/>
              </a:rPr>
              <a:t>Epsilon-greedy</a:t>
            </a:r>
          </a:p>
        </p:txBody>
      </p:sp>
      <p:sp>
        <p:nvSpPr>
          <p:cNvPr id="459" name="Google Shape;459;p38"/>
          <p:cNvSpPr txBox="1"/>
          <p:nvPr/>
        </p:nvSpPr>
        <p:spPr>
          <a:xfrm>
            <a:off x="4522374" y="1232299"/>
            <a:ext cx="311363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1800" b="1" i="1" dirty="0">
                <a:solidFill>
                  <a:schemeClr val="dk1"/>
                </a:solidFill>
                <a:latin typeface="IBM Plex Sans Condensed"/>
                <a:ea typeface="IBM Plex Sans Condensed"/>
                <a:cs typeface="IBM Plex Sans Condensed"/>
                <a:sym typeface="IBM Plex Sans Condensed"/>
              </a:rPr>
              <a:t>Gradient bandit with </a:t>
            </a:r>
            <a:r>
              <a:rPr lang="en-US" sz="1800" b="1" i="1" dirty="0" err="1">
                <a:solidFill>
                  <a:schemeClr val="dk1"/>
                </a:solidFill>
                <a:latin typeface="IBM Plex Sans Condensed"/>
                <a:ea typeface="IBM Plex Sans Condensed"/>
                <a:cs typeface="IBM Plex Sans Condensed"/>
                <a:sym typeface="IBM Plex Sans Condensed"/>
              </a:rPr>
              <a:t>softmax</a:t>
            </a:r>
            <a:r>
              <a:rPr lang="en-US" sz="1800" b="1" i="1" dirty="0">
                <a:solidFill>
                  <a:schemeClr val="dk1"/>
                </a:solidFill>
                <a:latin typeface="IBM Plex Sans Condensed"/>
                <a:ea typeface="IBM Plex Sans Condensed"/>
                <a:cs typeface="IBM Plex Sans Condensed"/>
                <a:sym typeface="IBM Plex Sans Condensed"/>
              </a:rPr>
              <a:t> action preference</a:t>
            </a:r>
          </a:p>
        </p:txBody>
      </p:sp>
      <p:sp>
        <p:nvSpPr>
          <p:cNvPr id="460" name="Google Shape;460;p38"/>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800" b="1" i="1" dirty="0">
                <a:solidFill>
                  <a:schemeClr val="tx1"/>
                </a:solidFill>
                <a:latin typeface="IBM Plex Sans Condensed"/>
                <a:ea typeface="IBM Plex Sans Condensed"/>
                <a:cs typeface="IBM Plex Sans Condensed"/>
                <a:sym typeface="IBM Plex Sans Condensed"/>
              </a:rPr>
              <a:t>Boltzmann</a:t>
            </a:r>
          </a:p>
        </p:txBody>
      </p:sp>
      <p:sp>
        <p:nvSpPr>
          <p:cNvPr id="461" name="Google Shape;461;p38"/>
          <p:cNvSpPr txBox="1"/>
          <p:nvPr/>
        </p:nvSpPr>
        <p:spPr>
          <a:xfrm>
            <a:off x="3951361" y="3987400"/>
            <a:ext cx="2276155" cy="642988"/>
          </a:xfrm>
          <a:prstGeom prst="rect">
            <a:avLst/>
          </a:prstGeom>
          <a:noFill/>
          <a:ln>
            <a:noFill/>
          </a:ln>
        </p:spPr>
        <p:txBody>
          <a:bodyPr spcFirstLastPara="1" wrap="square" lIns="0" tIns="0" rIns="0" bIns="0" anchor="t" anchorCtr="0">
            <a:noAutofit/>
          </a:bodyPr>
          <a:lstStyle/>
          <a:p>
            <a:pPr algn="ctr">
              <a:lnSpc>
                <a:spcPct val="107000"/>
              </a:lnSpc>
              <a:spcAft>
                <a:spcPts val="800"/>
              </a:spcAft>
            </a:pPr>
            <a:r>
              <a:rPr lang="en-US" sz="1800" b="1" i="1" dirty="0">
                <a:effectLst/>
                <a:latin typeface="IBM Plex Sans Condensed" panose="020B0506050203000203" pitchFamily="34" charset="0"/>
                <a:ea typeface="Calibri" panose="020F0502020204030204" pitchFamily="34" charset="0"/>
                <a:cs typeface="Times New Roman" panose="02020603050405020304" pitchFamily="18" charset="0"/>
              </a:rPr>
              <a:t>Upper confidence bound</a:t>
            </a:r>
            <a:endParaRPr lang="en-US" sz="1800" i="1" dirty="0">
              <a:effectLst/>
              <a:latin typeface="IBM Plex Sans Condensed" panose="020B0506050203000203"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9F4D"/>
            </a:gs>
            <a:gs pos="58000">
              <a:schemeClr val="accent5"/>
            </a:gs>
            <a:gs pos="100000">
              <a:schemeClr val="accent5"/>
            </a:gs>
          </a:gsLst>
          <a:path path="circle">
            <a:fillToRect l="100000" t="100000"/>
          </a:path>
          <a:tileRect r="-100000" b="-100000"/>
        </a:gradFill>
        <a:effectLst/>
      </p:bgPr>
    </p:bg>
    <p:spTree>
      <p:nvGrpSpPr>
        <p:cNvPr id="1" name="Shape 473"/>
        <p:cNvGrpSpPr/>
        <p:nvPr/>
      </p:nvGrpSpPr>
      <p:grpSpPr>
        <a:xfrm>
          <a:off x="0" y="0"/>
          <a:ext cx="0" cy="0"/>
          <a:chOff x="0" y="0"/>
          <a:chExt cx="0" cy="0"/>
        </a:xfrm>
      </p:grpSpPr>
      <p:sp>
        <p:nvSpPr>
          <p:cNvPr id="475" name="Google Shape;475;p40"/>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sp>
        <p:nvSpPr>
          <p:cNvPr id="476" name="Google Shape;476;p40"/>
          <p:cNvSpPr/>
          <p:nvPr/>
        </p:nvSpPr>
        <p:spPr>
          <a:xfrm>
            <a:off x="380247" y="1365693"/>
            <a:ext cx="4106742" cy="1401300"/>
          </a:xfrm>
          <a:prstGeom prst="rect">
            <a:avLst/>
          </a:prstGeom>
          <a:solidFill>
            <a:srgbClr val="FFFFFF">
              <a:alpha val="17880"/>
            </a:srgbClr>
          </a:solidFill>
          <a:ln>
            <a:noFill/>
          </a:ln>
        </p:spPr>
        <p:txBody>
          <a:bodyPr spcFirstLastPara="1" wrap="square" lIns="91425" tIns="91425" rIns="1371600" bIns="91425" anchor="t" anchorCtr="0">
            <a:noAutofit/>
          </a:bodyPr>
          <a:lstStyle/>
          <a:p>
            <a:pPr algn="ctr">
              <a:lnSpc>
                <a:spcPct val="107000"/>
              </a:lnSpc>
              <a:spcAft>
                <a:spcPts val="800"/>
              </a:spcAft>
            </a:pPr>
            <a:r>
              <a:rPr lang="en-US" b="1" dirty="0">
                <a:effectLst/>
                <a:latin typeface="IBM Plex Sans Condensed" panose="020B0506050203000203" pitchFamily="34" charset="0"/>
                <a:ea typeface="Calibri" panose="020F0502020204030204" pitchFamily="34" charset="0"/>
                <a:cs typeface="Times New Roman" panose="02020603050405020304" pitchFamily="18" charset="0"/>
              </a:rPr>
              <a:t>Epsilon-greedy</a:t>
            </a:r>
            <a:r>
              <a:rPr lang="en-US" b="1" dirty="0">
                <a:latin typeface="IBM Plex Sans Condensed" panose="020B0506050203000203" pitchFamily="34" charset="0"/>
                <a:ea typeface="Calibri" panose="020F0502020204030204" pitchFamily="34" charset="0"/>
                <a:cs typeface="Times New Roman" panose="02020603050405020304" pitchFamily="18" charset="0"/>
              </a:rPr>
              <a:t> </a:t>
            </a:r>
          </a:p>
          <a:p>
            <a:pPr algn="ctr">
              <a:lnSpc>
                <a:spcPct val="107000"/>
              </a:lnSpc>
              <a:spcAft>
                <a:spcPts val="800"/>
              </a:spcAft>
            </a:pPr>
            <a:r>
              <a:rPr lang="en-US" sz="1100" dirty="0">
                <a:effectLst/>
                <a:latin typeface="IBM Plex Sans Condensed" panose="020B0506050203000203" pitchFamily="34" charset="0"/>
                <a:ea typeface="Calibri" panose="020F0502020204030204" pitchFamily="34" charset="0"/>
                <a:cs typeface="Times New Roman" panose="02020603050405020304" pitchFamily="18" charset="0"/>
              </a:rPr>
              <a:t>This is an algorithm for continuously balancing exploration with exploitation. In ‘greedy’ experiments, the lever with highest known payout is always pulled except once a random action is taken.</a:t>
            </a:r>
          </a:p>
        </p:txBody>
      </p:sp>
      <p:sp>
        <p:nvSpPr>
          <p:cNvPr id="477" name="Google Shape;477;p40"/>
          <p:cNvSpPr/>
          <p:nvPr/>
        </p:nvSpPr>
        <p:spPr>
          <a:xfrm>
            <a:off x="4663878" y="1333986"/>
            <a:ext cx="4106742" cy="1401300"/>
          </a:xfrm>
          <a:prstGeom prst="rect">
            <a:avLst/>
          </a:prstGeom>
          <a:solidFill>
            <a:srgbClr val="FFFFFF">
              <a:alpha val="17880"/>
            </a:srgbClr>
          </a:solidFill>
          <a:ln>
            <a:noFill/>
          </a:ln>
        </p:spPr>
        <p:txBody>
          <a:bodyPr spcFirstLastPara="1" wrap="square" lIns="1371600" tIns="91425" rIns="91425" bIns="91425" anchor="t" anchorCtr="0">
            <a:noAutofit/>
          </a:bodyPr>
          <a:lstStyle/>
          <a:p>
            <a:pPr algn="just">
              <a:lnSpc>
                <a:spcPct val="107000"/>
              </a:lnSpc>
              <a:spcAft>
                <a:spcPts val="800"/>
              </a:spcAft>
            </a:pPr>
            <a:r>
              <a:rPr lang="en-US" b="1" dirty="0">
                <a:latin typeface="IBM Plex Sans Condensed" panose="020B0506050203000203" pitchFamily="34" charset="0"/>
                <a:cs typeface="Times New Roman" panose="02020603050405020304" pitchFamily="18" charset="0"/>
              </a:rPr>
              <a:t>Gradient Bandit with </a:t>
            </a:r>
            <a:r>
              <a:rPr lang="en-US" b="1" dirty="0" err="1">
                <a:latin typeface="IBM Plex Sans Condensed" panose="020B0506050203000203" pitchFamily="34" charset="0"/>
                <a:cs typeface="Times New Roman" panose="02020603050405020304" pitchFamily="18" charset="0"/>
              </a:rPr>
              <a:t>softmax</a:t>
            </a:r>
            <a:r>
              <a:rPr lang="en-US" b="1" dirty="0">
                <a:latin typeface="IBM Plex Sans Condensed" panose="020B0506050203000203" pitchFamily="34" charset="0"/>
                <a:cs typeface="Times New Roman" panose="02020603050405020304" pitchFamily="18" charset="0"/>
              </a:rPr>
              <a:t> </a:t>
            </a:r>
          </a:p>
          <a:p>
            <a:pPr algn="ctr">
              <a:lnSpc>
                <a:spcPct val="107000"/>
              </a:lnSpc>
              <a:spcAft>
                <a:spcPts val="800"/>
              </a:spcAft>
            </a:pPr>
            <a:r>
              <a:rPr lang="en-US" sz="1000" dirty="0">
                <a:latin typeface="IBM Plex Sans Condensed" panose="020B0506050203000203" pitchFamily="34" charset="0"/>
                <a:cs typeface="Times New Roman" panose="02020603050405020304" pitchFamily="18" charset="0"/>
              </a:rPr>
              <a:t>Considers learning a numerical preference </a:t>
            </a:r>
            <a:r>
              <a:rPr lang="en-US" sz="1000" dirty="0" err="1">
                <a:latin typeface="IBM Plex Sans Condensed" panose="020B0506050203000203" pitchFamily="34" charset="0"/>
                <a:cs typeface="Times New Roman" panose="02020603050405020304" pitchFamily="18" charset="0"/>
              </a:rPr>
              <a:t>Ht</a:t>
            </a:r>
            <a:r>
              <a:rPr lang="en-US" sz="1000" dirty="0">
                <a:latin typeface="IBM Plex Sans Condensed" panose="020B0506050203000203" pitchFamily="34" charset="0"/>
                <a:cs typeface="Times New Roman" panose="02020603050405020304" pitchFamily="18" charset="0"/>
              </a:rPr>
              <a:t>(a) for each action a. The larger the preference, the more often that action is taken, but the preference has no interpretation in terms of reward. Only the relative preference of one action over another is important.</a:t>
            </a:r>
            <a:endParaRPr sz="1800" dirty="0">
              <a:solidFill>
                <a:schemeClr val="dk1"/>
              </a:solidFill>
              <a:latin typeface="IBM Plex Sans Condensed"/>
              <a:ea typeface="IBM Plex Sans Condensed"/>
              <a:cs typeface="IBM Plex Sans Condensed"/>
              <a:sym typeface="IBM Plex Sans Condensed"/>
            </a:endParaRPr>
          </a:p>
        </p:txBody>
      </p:sp>
      <p:sp>
        <p:nvSpPr>
          <p:cNvPr id="478" name="Google Shape;478;p40"/>
          <p:cNvSpPr/>
          <p:nvPr/>
        </p:nvSpPr>
        <p:spPr>
          <a:xfrm>
            <a:off x="397376" y="2905016"/>
            <a:ext cx="4098129" cy="1674603"/>
          </a:xfrm>
          <a:prstGeom prst="rect">
            <a:avLst/>
          </a:prstGeom>
          <a:solidFill>
            <a:srgbClr val="FFFFFF">
              <a:alpha val="17880"/>
            </a:srgbClr>
          </a:solidFill>
          <a:ln>
            <a:noFill/>
          </a:ln>
        </p:spPr>
        <p:txBody>
          <a:bodyPr spcFirstLastPara="1" wrap="square" lIns="91425" tIns="91425" rIns="1371600" bIns="91425" anchor="b" anchorCtr="0">
            <a:noAutofit/>
          </a:bodyPr>
          <a:lstStyle/>
          <a:p>
            <a:pPr marL="0" lvl="0" indent="0" algn="just" rtl="0">
              <a:spcBef>
                <a:spcPts val="0"/>
              </a:spcBef>
              <a:spcAft>
                <a:spcPts val="0"/>
              </a:spcAft>
              <a:buClr>
                <a:schemeClr val="dk1"/>
              </a:buClr>
              <a:buSzPts val="1100"/>
              <a:buFont typeface="Arial"/>
              <a:buNone/>
            </a:pPr>
            <a:endParaRPr lang="en-US" sz="900" dirty="0">
              <a:latin typeface="IBM Plex Sans Condensed" panose="020B0506050203000203" pitchFamily="34" charset="0"/>
              <a:cs typeface="Times New Roman" panose="02020603050405020304" pitchFamily="18" charset="0"/>
              <a:sym typeface="IBM Plex Sans Condensed"/>
            </a:endParaRPr>
          </a:p>
          <a:p>
            <a:pPr marL="0" lvl="0" indent="0" algn="just" rtl="0">
              <a:spcBef>
                <a:spcPts val="0"/>
              </a:spcBef>
              <a:spcAft>
                <a:spcPts val="0"/>
              </a:spcAft>
              <a:buClr>
                <a:schemeClr val="dk1"/>
              </a:buClr>
              <a:buSzPts val="1100"/>
              <a:buFont typeface="Arial"/>
              <a:buNone/>
            </a:pPr>
            <a:endParaRPr lang="en-US" sz="900" dirty="0">
              <a:latin typeface="IBM Plex Sans Condensed" panose="020B0506050203000203" pitchFamily="34" charset="0"/>
              <a:cs typeface="Times New Roman" panose="02020603050405020304" pitchFamily="18" charset="0"/>
              <a:sym typeface="IBM Plex Sans Condensed"/>
            </a:endParaRPr>
          </a:p>
          <a:p>
            <a:pPr marL="0" lvl="0" indent="0" algn="just" rtl="0">
              <a:spcBef>
                <a:spcPts val="0"/>
              </a:spcBef>
              <a:spcAft>
                <a:spcPts val="0"/>
              </a:spcAft>
              <a:buClr>
                <a:schemeClr val="dk1"/>
              </a:buClr>
              <a:buSzPts val="1100"/>
              <a:buFont typeface="Arial"/>
              <a:buNone/>
            </a:pPr>
            <a:endParaRPr lang="en-US" sz="900" dirty="0">
              <a:latin typeface="IBM Plex Sans Condensed" panose="020B0506050203000203" pitchFamily="34" charset="0"/>
              <a:cs typeface="Times New Roman" panose="02020603050405020304" pitchFamily="18" charset="0"/>
              <a:sym typeface="IBM Plex Sans Condensed"/>
            </a:endParaRPr>
          </a:p>
          <a:p>
            <a:pPr marL="0" lvl="0" indent="0" algn="just" rtl="0">
              <a:spcBef>
                <a:spcPts val="0"/>
              </a:spcBef>
              <a:spcAft>
                <a:spcPts val="0"/>
              </a:spcAft>
              <a:buClr>
                <a:schemeClr val="dk1"/>
              </a:buClr>
              <a:buSzPts val="1100"/>
              <a:buFont typeface="Arial"/>
              <a:buNone/>
            </a:pPr>
            <a:endParaRPr lang="en-US" sz="900" dirty="0">
              <a:latin typeface="IBM Plex Sans Condensed" panose="020B0506050203000203" pitchFamily="34" charset="0"/>
              <a:cs typeface="Times New Roman" panose="02020603050405020304" pitchFamily="18" charset="0"/>
              <a:sym typeface="IBM Plex Sans Condensed"/>
            </a:endParaRPr>
          </a:p>
          <a:p>
            <a:pPr marL="0" lvl="0" indent="0" algn="just" rtl="0">
              <a:spcBef>
                <a:spcPts val="0"/>
              </a:spcBef>
              <a:spcAft>
                <a:spcPts val="0"/>
              </a:spcAft>
              <a:buClr>
                <a:schemeClr val="dk1"/>
              </a:buClr>
              <a:buSzPts val="1100"/>
              <a:buFont typeface="Arial"/>
              <a:buNone/>
            </a:pPr>
            <a:endParaRPr lang="en-US" sz="900" dirty="0">
              <a:latin typeface="IBM Plex Sans Condensed" panose="020B0506050203000203" pitchFamily="34" charset="0"/>
              <a:cs typeface="Times New Roman" panose="02020603050405020304" pitchFamily="18" charset="0"/>
              <a:sym typeface="IBM Plex Sans Condensed"/>
            </a:endParaRPr>
          </a:p>
          <a:p>
            <a:pPr algn="ctr">
              <a:buClr>
                <a:schemeClr val="dk1"/>
              </a:buClr>
              <a:buSzPts val="1100"/>
            </a:pPr>
            <a:r>
              <a:rPr lang="en-US" b="1" dirty="0">
                <a:latin typeface="IBM Plex Sans Condensed" panose="020B0506050203000203" pitchFamily="34" charset="0"/>
                <a:cs typeface="Times New Roman" panose="02020603050405020304" pitchFamily="18" charset="0"/>
              </a:rPr>
              <a:t>Boltzmann exploration</a:t>
            </a:r>
          </a:p>
          <a:p>
            <a:pPr algn="ctr">
              <a:buClr>
                <a:schemeClr val="dk1"/>
              </a:buClr>
              <a:buSzPts val="1100"/>
            </a:pPr>
            <a:endParaRPr lang="en-US" sz="500" b="1" dirty="0">
              <a:latin typeface="IBM Plex Sans Condensed" panose="020B0506050203000203" pitchFamily="34" charset="0"/>
              <a:cs typeface="Times New Roman" panose="02020603050405020304" pitchFamily="18" charset="0"/>
            </a:endParaRPr>
          </a:p>
          <a:p>
            <a:pPr marL="0" lvl="0" indent="0" algn="ctr" rtl="0">
              <a:spcBef>
                <a:spcPts val="0"/>
              </a:spcBef>
              <a:spcAft>
                <a:spcPts val="0"/>
              </a:spcAft>
              <a:buClr>
                <a:schemeClr val="dk1"/>
              </a:buClr>
              <a:buSzPts val="1100"/>
              <a:buFont typeface="Arial"/>
              <a:buNone/>
            </a:pPr>
            <a:r>
              <a:rPr lang="en-US" sz="1000" dirty="0">
                <a:latin typeface="IBM Plex Sans Condensed" panose="020B0506050203000203" pitchFamily="34" charset="0"/>
                <a:cs typeface="Times New Roman" panose="02020603050405020304" pitchFamily="18" charset="0"/>
                <a:sym typeface="IBM Plex Sans Condensed"/>
              </a:rPr>
              <a:t>The initial action distribution is partitioned by the temperature parameter in the Boltzmann policy implementation. As a result, the Boltzmann policy transforms the agent's exploratory behavior into a spectrum ranging from taking the action at random (random policy) to always picking the most optimum action  (greedy policy).</a:t>
            </a:r>
          </a:p>
        </p:txBody>
      </p:sp>
      <p:sp>
        <p:nvSpPr>
          <p:cNvPr id="479" name="Google Shape;479;p40"/>
          <p:cNvSpPr/>
          <p:nvPr/>
        </p:nvSpPr>
        <p:spPr>
          <a:xfrm>
            <a:off x="4657010" y="2905016"/>
            <a:ext cx="4106741" cy="1674603"/>
          </a:xfrm>
          <a:prstGeom prst="rect">
            <a:avLst/>
          </a:prstGeom>
          <a:solidFill>
            <a:srgbClr val="FFFFFF">
              <a:alpha val="17880"/>
            </a:srgbClr>
          </a:solidFill>
          <a:ln>
            <a:noFill/>
          </a:ln>
        </p:spPr>
        <p:txBody>
          <a:bodyPr spcFirstLastPara="1" wrap="square" lIns="1371600" tIns="91425" rIns="91425" bIns="91425" anchor="b" anchorCtr="0">
            <a:noAutofit/>
          </a:bodyPr>
          <a:lstStyle/>
          <a:p>
            <a:pPr marL="0" lvl="0" indent="0" algn="ctr" rtl="0">
              <a:spcBef>
                <a:spcPts val="0"/>
              </a:spcBef>
              <a:spcAft>
                <a:spcPts val="0"/>
              </a:spcAft>
              <a:buClr>
                <a:schemeClr val="dk1"/>
              </a:buClr>
              <a:buSzPts val="1100"/>
              <a:buFont typeface="Arial"/>
              <a:buNone/>
            </a:pPr>
            <a:r>
              <a:rPr lang="en-US" b="1" dirty="0">
                <a:solidFill>
                  <a:schemeClr val="dk1"/>
                </a:solidFill>
                <a:latin typeface="IBM Plex Sans Condensed"/>
                <a:ea typeface="IBM Plex Sans Condensed"/>
                <a:cs typeface="IBM Plex Sans Condensed"/>
                <a:sym typeface="IBM Plex Sans Condensed"/>
              </a:rPr>
              <a:t>Upper confidence bound</a:t>
            </a:r>
          </a:p>
          <a:p>
            <a:pPr marL="0" lvl="0" indent="0" algn="ctr" rtl="0">
              <a:spcBef>
                <a:spcPts val="0"/>
              </a:spcBef>
              <a:spcAft>
                <a:spcPts val="0"/>
              </a:spcAft>
              <a:buClr>
                <a:schemeClr val="dk1"/>
              </a:buClr>
              <a:buSzPts val="1100"/>
              <a:buFont typeface="Arial"/>
              <a:buNone/>
            </a:pPr>
            <a:endParaRPr lang="en-US" sz="1100" b="1" dirty="0">
              <a:solidFill>
                <a:schemeClr val="dk1"/>
              </a:solidFill>
              <a:latin typeface="IBM Plex Sans Condensed"/>
              <a:ea typeface="IBM Plex Sans Condensed"/>
              <a:cs typeface="IBM Plex Sans Condensed"/>
              <a:sym typeface="IBM Plex Sans Condensed"/>
            </a:endParaRPr>
          </a:p>
          <a:p>
            <a:pPr marL="0" lvl="0" indent="0" algn="ctr" rtl="0">
              <a:spcBef>
                <a:spcPts val="0"/>
              </a:spcBef>
              <a:spcAft>
                <a:spcPts val="0"/>
              </a:spcAft>
              <a:buClr>
                <a:schemeClr val="dk1"/>
              </a:buClr>
              <a:buSzPts val="1100"/>
              <a:buFont typeface="Arial"/>
              <a:buNone/>
            </a:pPr>
            <a:r>
              <a:rPr lang="en-US" sz="1200" dirty="0">
                <a:solidFill>
                  <a:schemeClr val="dk1"/>
                </a:solidFill>
                <a:latin typeface="IBM Plex Sans Condensed"/>
                <a:ea typeface="IBM Plex Sans Condensed"/>
                <a:cs typeface="IBM Plex Sans Condensed"/>
                <a:sym typeface="IBM Plex Sans Condensed"/>
              </a:rPr>
              <a:t>This strategy is based on the Optimism within the Face of Uncertainty principle, and assumes that the unknown mean payoffs of every arm are going to be as high as possible.</a:t>
            </a:r>
          </a:p>
        </p:txBody>
      </p:sp>
      <p:sp>
        <p:nvSpPr>
          <p:cNvPr id="480" name="Google Shape;480;p40"/>
          <p:cNvSpPr/>
          <p:nvPr/>
        </p:nvSpPr>
        <p:spPr>
          <a:xfrm>
            <a:off x="3418239" y="1705154"/>
            <a:ext cx="2137500" cy="2137500"/>
          </a:xfrm>
          <a:prstGeom prst="pie">
            <a:avLst>
              <a:gd name="adj1" fmla="val 10788866"/>
              <a:gd name="adj2" fmla="val 16200000"/>
            </a:avLst>
          </a:prstGeom>
          <a:gradFill>
            <a:gsLst>
              <a:gs pos="0">
                <a:srgbClr val="9FFAFF"/>
              </a:gs>
              <a:gs pos="58000">
                <a:schemeClr val="accent1"/>
              </a:gs>
              <a:gs pos="100000">
                <a:schemeClr val="accent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40"/>
          <p:cNvSpPr/>
          <p:nvPr/>
        </p:nvSpPr>
        <p:spPr>
          <a:xfrm rot="10800000">
            <a:off x="3595129" y="1844326"/>
            <a:ext cx="2137500" cy="2137500"/>
          </a:xfrm>
          <a:prstGeom prst="pie">
            <a:avLst>
              <a:gd name="adj1" fmla="val 10788866"/>
              <a:gd name="adj2" fmla="val 16200000"/>
            </a:avLst>
          </a:prstGeom>
          <a:gradFill>
            <a:gsLst>
              <a:gs pos="0">
                <a:srgbClr val="FFE659"/>
              </a:gs>
              <a:gs pos="58000">
                <a:schemeClr val="accent4"/>
              </a:gs>
              <a:gs pos="100000">
                <a:schemeClr val="accent4"/>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rot="5400000">
            <a:off x="3589253" y="1697669"/>
            <a:ext cx="2137500" cy="2137500"/>
          </a:xfrm>
          <a:prstGeom prst="pie">
            <a:avLst>
              <a:gd name="adj1" fmla="val 10788866"/>
              <a:gd name="adj2" fmla="val 16200000"/>
            </a:avLst>
          </a:prstGeom>
          <a:gradFill>
            <a:gsLst>
              <a:gs pos="0">
                <a:srgbClr val="FF9F4D"/>
              </a:gs>
              <a:gs pos="58000">
                <a:schemeClr val="accent5"/>
              </a:gs>
              <a:gs pos="100000">
                <a:schemeClr val="accent5"/>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rot="-5400000">
            <a:off x="3435367" y="1836841"/>
            <a:ext cx="2137500" cy="2137500"/>
          </a:xfrm>
          <a:prstGeom prst="pie">
            <a:avLst>
              <a:gd name="adj1" fmla="val 10788866"/>
              <a:gd name="adj2" fmla="val 16200000"/>
            </a:avLst>
          </a:prstGeom>
          <a:gradFill>
            <a:gsLst>
              <a:gs pos="0">
                <a:srgbClr val="F4FC68"/>
              </a:gs>
              <a:gs pos="58000">
                <a:schemeClr val="accent2"/>
              </a:gs>
              <a:gs pos="100000">
                <a:schemeClr val="accent2"/>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a:off x="4003669" y="2127414"/>
            <a:ext cx="202082" cy="416170"/>
          </a:xfrm>
          <a:prstGeom prst="rect">
            <a:avLst/>
          </a:prstGeom>
        </p:spPr>
        <p:txBody>
          <a:bodyPr>
            <a:prstTxWarp prst="textPlain">
              <a:avLst/>
            </a:prstTxWarp>
          </a:bodyPr>
          <a:lstStyle/>
          <a:p>
            <a:pPr lvl="0" algn="ctr"/>
            <a:endParaRPr b="1" i="0" dirty="0">
              <a:ln>
                <a:noFill/>
              </a:ln>
              <a:solidFill>
                <a:schemeClr val="lt1"/>
              </a:solidFill>
              <a:latin typeface="Bebas Neue"/>
            </a:endParaRPr>
          </a:p>
        </p:txBody>
      </p:sp>
      <p:sp>
        <p:nvSpPr>
          <p:cNvPr id="485" name="Google Shape;485;p40"/>
          <p:cNvSpPr/>
          <p:nvPr/>
        </p:nvSpPr>
        <p:spPr>
          <a:xfrm>
            <a:off x="4901802" y="2134241"/>
            <a:ext cx="312954" cy="405247"/>
          </a:xfrm>
          <a:prstGeom prst="rect">
            <a:avLst/>
          </a:prstGeom>
        </p:spPr>
        <p:txBody>
          <a:bodyPr>
            <a:prstTxWarp prst="textPlain">
              <a:avLst/>
            </a:prstTxWarp>
          </a:bodyPr>
          <a:lstStyle/>
          <a:p>
            <a:pPr lvl="0" algn="ctr"/>
            <a:endParaRPr b="1" i="0" dirty="0">
              <a:ln>
                <a:noFill/>
              </a:ln>
              <a:solidFill>
                <a:schemeClr val="lt1"/>
              </a:solidFill>
              <a:latin typeface="Bebas Neue"/>
            </a:endParaRPr>
          </a:p>
        </p:txBody>
      </p:sp>
      <p:sp>
        <p:nvSpPr>
          <p:cNvPr id="486" name="Google Shape;486;p40"/>
          <p:cNvSpPr/>
          <p:nvPr/>
        </p:nvSpPr>
        <p:spPr>
          <a:xfrm>
            <a:off x="3973083" y="3105803"/>
            <a:ext cx="205359" cy="416170"/>
          </a:xfrm>
          <a:prstGeom prst="rect">
            <a:avLst/>
          </a:prstGeom>
        </p:spPr>
        <p:txBody>
          <a:bodyPr>
            <a:prstTxWarp prst="textPlain">
              <a:avLst/>
            </a:prstTxWarp>
          </a:bodyPr>
          <a:lstStyle/>
          <a:p>
            <a:pPr lvl="0" algn="ctr"/>
            <a:endParaRPr b="1" i="0" dirty="0">
              <a:ln>
                <a:noFill/>
              </a:ln>
              <a:solidFill>
                <a:schemeClr val="lt1"/>
              </a:solidFill>
              <a:latin typeface="Bebas Neue"/>
            </a:endParaRPr>
          </a:p>
        </p:txBody>
      </p:sp>
      <p:sp>
        <p:nvSpPr>
          <p:cNvPr id="487" name="Google Shape;487;p40"/>
          <p:cNvSpPr/>
          <p:nvPr/>
        </p:nvSpPr>
        <p:spPr>
          <a:xfrm>
            <a:off x="5002843" y="3112630"/>
            <a:ext cx="208636" cy="405247"/>
          </a:xfrm>
          <a:prstGeom prst="rect">
            <a:avLst/>
          </a:prstGeom>
        </p:spPr>
        <p:txBody>
          <a:bodyPr>
            <a:prstTxWarp prst="textPlain">
              <a:avLst/>
            </a:prstTxWarp>
          </a:bodyPr>
          <a:lstStyle/>
          <a:p>
            <a:pPr lvl="0" algn="ctr"/>
            <a:endParaRPr b="1" i="0" dirty="0">
              <a:ln>
                <a:noFill/>
              </a:ln>
              <a:solidFill>
                <a:schemeClr val="lt1"/>
              </a:solidFill>
              <a:latin typeface="Bebas Neue"/>
            </a:endParaRPr>
          </a:p>
        </p:txBody>
      </p:sp>
      <p:sp>
        <p:nvSpPr>
          <p:cNvPr id="16" name="TextBox 15">
            <a:extLst>
              <a:ext uri="{FF2B5EF4-FFF2-40B4-BE49-F238E27FC236}">
                <a16:creationId xmlns:a16="http://schemas.microsoft.com/office/drawing/2014/main" id="{C2887466-D641-48FC-91EF-0B91920B09C1}"/>
              </a:ext>
            </a:extLst>
          </p:cNvPr>
          <p:cNvSpPr txBox="1"/>
          <p:nvPr/>
        </p:nvSpPr>
        <p:spPr>
          <a:xfrm>
            <a:off x="793692" y="274854"/>
            <a:ext cx="7740375" cy="859146"/>
          </a:xfrm>
          <a:prstGeom prst="rect">
            <a:avLst/>
          </a:prstGeom>
          <a:noFill/>
        </p:spPr>
        <p:txBody>
          <a:bodyPr wrap="square">
            <a:spAutoFit/>
          </a:bodyPr>
          <a:lstStyle/>
          <a:p>
            <a:pPr>
              <a:lnSpc>
                <a:spcPct val="107000"/>
              </a:lnSpc>
              <a:spcAft>
                <a:spcPts val="800"/>
              </a:spcAft>
            </a:pPr>
            <a:r>
              <a:rPr lang="en-US" sz="1600" dirty="0">
                <a:solidFill>
                  <a:schemeClr val="bg1"/>
                </a:solidFill>
                <a:effectLst/>
                <a:latin typeface="Bahnschrift Light" panose="020B0502040204020203" pitchFamily="34" charset="0"/>
                <a:ea typeface="Calibri" panose="020F0502020204030204" pitchFamily="34" charset="0"/>
                <a:cs typeface="Times New Roman" panose="02020603050405020304" pitchFamily="18" charset="0"/>
              </a:rPr>
              <a:t>There are various solutions that computer scientists have developed to tackle the multi-armed bandit problem.                                                                                          Below is a list of some of the most used multi-armed bandit solutions:</a:t>
            </a:r>
          </a:p>
        </p:txBody>
      </p:sp>
      <p:sp>
        <p:nvSpPr>
          <p:cNvPr id="2" name="Rectangle 1">
            <a:extLst>
              <a:ext uri="{FF2B5EF4-FFF2-40B4-BE49-F238E27FC236}">
                <a16:creationId xmlns:a16="http://schemas.microsoft.com/office/drawing/2014/main" id="{3115485F-24B9-494A-818B-BDB309E28A2F}"/>
              </a:ext>
            </a:extLst>
          </p:cNvPr>
          <p:cNvSpPr/>
          <p:nvPr/>
        </p:nvSpPr>
        <p:spPr>
          <a:xfrm>
            <a:off x="3824056" y="1848302"/>
            <a:ext cx="575799" cy="923330"/>
          </a:xfrm>
          <a:prstGeom prst="rect">
            <a:avLst/>
          </a:prstGeom>
          <a:noFill/>
        </p:spPr>
        <p:txBody>
          <a:bodyPr wrap="squar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
        <p:nvSpPr>
          <p:cNvPr id="3" name="Rectangle 2">
            <a:extLst>
              <a:ext uri="{FF2B5EF4-FFF2-40B4-BE49-F238E27FC236}">
                <a16:creationId xmlns:a16="http://schemas.microsoft.com/office/drawing/2014/main" id="{9FCE84C2-BFE2-4558-96E4-F9283E536D70}"/>
              </a:ext>
            </a:extLst>
          </p:cNvPr>
          <p:cNvSpPr/>
          <p:nvPr/>
        </p:nvSpPr>
        <p:spPr>
          <a:xfrm>
            <a:off x="3824056" y="2829275"/>
            <a:ext cx="575799"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
        <p:nvSpPr>
          <p:cNvPr id="4" name="Rectangle 3">
            <a:extLst>
              <a:ext uri="{FF2B5EF4-FFF2-40B4-BE49-F238E27FC236}">
                <a16:creationId xmlns:a16="http://schemas.microsoft.com/office/drawing/2014/main" id="{10CEA24F-0FEF-4749-A61E-3C3F40E2E734}"/>
              </a:ext>
            </a:extLst>
          </p:cNvPr>
          <p:cNvSpPr/>
          <p:nvPr/>
        </p:nvSpPr>
        <p:spPr>
          <a:xfrm>
            <a:off x="4718498" y="2828342"/>
            <a:ext cx="575800"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3</a:t>
            </a:r>
          </a:p>
        </p:txBody>
      </p:sp>
      <p:sp>
        <p:nvSpPr>
          <p:cNvPr id="6" name="Rectangle 5">
            <a:extLst>
              <a:ext uri="{FF2B5EF4-FFF2-40B4-BE49-F238E27FC236}">
                <a16:creationId xmlns:a16="http://schemas.microsoft.com/office/drawing/2014/main" id="{29903A23-D8B2-485D-ADDB-48C8DE0835A0}"/>
              </a:ext>
            </a:extLst>
          </p:cNvPr>
          <p:cNvSpPr/>
          <p:nvPr/>
        </p:nvSpPr>
        <p:spPr>
          <a:xfrm>
            <a:off x="4672255" y="1823759"/>
            <a:ext cx="575799"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1E052-8397-4B8E-A1E0-55C610331331}"/>
              </a:ext>
            </a:extLst>
          </p:cNvPr>
          <p:cNvSpPr>
            <a:spLocks noGrp="1"/>
          </p:cNvSpPr>
          <p:nvPr>
            <p:ph type="title"/>
          </p:nvPr>
        </p:nvSpPr>
        <p:spPr>
          <a:xfrm>
            <a:off x="775350" y="505400"/>
            <a:ext cx="7593300" cy="557954"/>
          </a:xfrm>
        </p:spPr>
        <p:txBody>
          <a:bodyPr/>
          <a:lstStyle/>
          <a:p>
            <a:r>
              <a:rPr lang="en-US" dirty="0"/>
              <a:t>GAUSSIAN DISTRIBUTION – 10 – ARMED TESTBED</a:t>
            </a:r>
          </a:p>
        </p:txBody>
      </p:sp>
      <p:sp>
        <p:nvSpPr>
          <p:cNvPr id="3" name="Slide Number Placeholder 2">
            <a:extLst>
              <a:ext uri="{FF2B5EF4-FFF2-40B4-BE49-F238E27FC236}">
                <a16:creationId xmlns:a16="http://schemas.microsoft.com/office/drawing/2014/main" id="{3DFD01BD-8658-492A-AFF7-1E2632C48C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1026" name="Picture 26">
            <a:extLst>
              <a:ext uri="{FF2B5EF4-FFF2-40B4-BE49-F238E27FC236}">
                <a16:creationId xmlns:a16="http://schemas.microsoft.com/office/drawing/2014/main" id="{91720660-9862-4C43-9110-3C3CFB0A7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 y="1324247"/>
            <a:ext cx="3863314" cy="25527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5">
            <a:extLst>
              <a:ext uri="{FF2B5EF4-FFF2-40B4-BE49-F238E27FC236}">
                <a16:creationId xmlns:a16="http://schemas.microsoft.com/office/drawing/2014/main" id="{606C91EE-853A-4586-B47E-B89047186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761" y="1303674"/>
            <a:ext cx="3863314" cy="25361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32A457-9249-4821-A8BB-BAA9C3F05C8E}"/>
              </a:ext>
            </a:extLst>
          </p:cNvPr>
          <p:cNvSpPr>
            <a:spLocks noChangeArrowheads="1"/>
          </p:cNvSpPr>
          <p:nvPr/>
        </p:nvSpPr>
        <p:spPr bwMode="auto">
          <a:xfrm>
            <a:off x="0" y="4241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2013CA7C-C9F2-4E78-BAA9-65A0A185C029}"/>
              </a:ext>
            </a:extLst>
          </p:cNvPr>
          <p:cNvSpPr>
            <a:spLocks noChangeArrowheads="1"/>
          </p:cNvSpPr>
          <p:nvPr/>
        </p:nvSpPr>
        <p:spPr bwMode="auto">
          <a:xfrm>
            <a:off x="228600" y="8242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098453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1E052-8397-4B8E-A1E0-55C610331331}"/>
              </a:ext>
            </a:extLst>
          </p:cNvPr>
          <p:cNvSpPr>
            <a:spLocks noGrp="1"/>
          </p:cNvSpPr>
          <p:nvPr>
            <p:ph type="title"/>
          </p:nvPr>
        </p:nvSpPr>
        <p:spPr>
          <a:xfrm>
            <a:off x="775350" y="505400"/>
            <a:ext cx="7593300" cy="557954"/>
          </a:xfrm>
        </p:spPr>
        <p:txBody>
          <a:bodyPr/>
          <a:lstStyle/>
          <a:p>
            <a:r>
              <a:rPr lang="en-US" dirty="0"/>
              <a:t>GAUSSIAN DISTRIBUTION – 10 – ARMED TESTBED</a:t>
            </a:r>
          </a:p>
        </p:txBody>
      </p:sp>
      <p:sp>
        <p:nvSpPr>
          <p:cNvPr id="3" name="Slide Number Placeholder 2">
            <a:extLst>
              <a:ext uri="{FF2B5EF4-FFF2-40B4-BE49-F238E27FC236}">
                <a16:creationId xmlns:a16="http://schemas.microsoft.com/office/drawing/2014/main" id="{3DFD01BD-8658-492A-AFF7-1E2632C48C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5" name="Rectangle 4">
            <a:extLst>
              <a:ext uri="{FF2B5EF4-FFF2-40B4-BE49-F238E27FC236}">
                <a16:creationId xmlns:a16="http://schemas.microsoft.com/office/drawing/2014/main" id="{5E32A457-9249-4821-A8BB-BAA9C3F05C8E}"/>
              </a:ext>
            </a:extLst>
          </p:cNvPr>
          <p:cNvSpPr>
            <a:spLocks noChangeArrowheads="1"/>
          </p:cNvSpPr>
          <p:nvPr/>
        </p:nvSpPr>
        <p:spPr bwMode="auto">
          <a:xfrm>
            <a:off x="0" y="4241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2013CA7C-C9F2-4E78-BAA9-65A0A185C029}"/>
              </a:ext>
            </a:extLst>
          </p:cNvPr>
          <p:cNvSpPr>
            <a:spLocks noChangeArrowheads="1"/>
          </p:cNvSpPr>
          <p:nvPr/>
        </p:nvSpPr>
        <p:spPr bwMode="auto">
          <a:xfrm>
            <a:off x="228600" y="8242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815839D3-8AA0-43BF-A887-140BACF6BB48}"/>
              </a:ext>
            </a:extLst>
          </p:cNvPr>
          <p:cNvPicPr>
            <a:picLocks noChangeAspect="1"/>
          </p:cNvPicPr>
          <p:nvPr/>
        </p:nvPicPr>
        <p:blipFill>
          <a:blip r:embed="rId2"/>
          <a:stretch>
            <a:fillRect/>
          </a:stretch>
        </p:blipFill>
        <p:spPr>
          <a:xfrm>
            <a:off x="464618" y="1303674"/>
            <a:ext cx="3978666" cy="2536152"/>
          </a:xfrm>
          <a:prstGeom prst="rect">
            <a:avLst/>
          </a:prstGeom>
        </p:spPr>
      </p:pic>
      <p:pic>
        <p:nvPicPr>
          <p:cNvPr id="10" name="Picture 9">
            <a:extLst>
              <a:ext uri="{FF2B5EF4-FFF2-40B4-BE49-F238E27FC236}">
                <a16:creationId xmlns:a16="http://schemas.microsoft.com/office/drawing/2014/main" id="{D618B282-EFE9-45B6-BA4D-D911B2059305}"/>
              </a:ext>
            </a:extLst>
          </p:cNvPr>
          <p:cNvPicPr>
            <a:picLocks noChangeAspect="1"/>
          </p:cNvPicPr>
          <p:nvPr/>
        </p:nvPicPr>
        <p:blipFill>
          <a:blip r:embed="rId3"/>
          <a:stretch>
            <a:fillRect/>
          </a:stretch>
        </p:blipFill>
        <p:spPr>
          <a:xfrm>
            <a:off x="4974409" y="1287735"/>
            <a:ext cx="3978666" cy="2536269"/>
          </a:xfrm>
          <a:prstGeom prst="rect">
            <a:avLst/>
          </a:prstGeom>
        </p:spPr>
      </p:pic>
    </p:spTree>
    <p:extLst>
      <p:ext uri="{BB962C8B-B14F-4D97-AF65-F5344CB8AC3E}">
        <p14:creationId xmlns:p14="http://schemas.microsoft.com/office/powerpoint/2010/main" val="1791706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1E052-8397-4B8E-A1E0-55C610331331}"/>
              </a:ext>
            </a:extLst>
          </p:cNvPr>
          <p:cNvSpPr>
            <a:spLocks noGrp="1"/>
          </p:cNvSpPr>
          <p:nvPr>
            <p:ph type="title"/>
          </p:nvPr>
        </p:nvSpPr>
        <p:spPr>
          <a:xfrm>
            <a:off x="775350" y="505400"/>
            <a:ext cx="7593300" cy="557954"/>
          </a:xfrm>
        </p:spPr>
        <p:txBody>
          <a:bodyPr/>
          <a:lstStyle/>
          <a:p>
            <a:r>
              <a:rPr lang="en-US" dirty="0"/>
              <a:t>BERNOULLI DISTRIBUTION – 10 – ARMED TESTBED</a:t>
            </a:r>
          </a:p>
        </p:txBody>
      </p:sp>
      <p:sp>
        <p:nvSpPr>
          <p:cNvPr id="3" name="Slide Number Placeholder 2">
            <a:extLst>
              <a:ext uri="{FF2B5EF4-FFF2-40B4-BE49-F238E27FC236}">
                <a16:creationId xmlns:a16="http://schemas.microsoft.com/office/drawing/2014/main" id="{3DFD01BD-8658-492A-AFF7-1E2632C48C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5" name="Rectangle 4">
            <a:extLst>
              <a:ext uri="{FF2B5EF4-FFF2-40B4-BE49-F238E27FC236}">
                <a16:creationId xmlns:a16="http://schemas.microsoft.com/office/drawing/2014/main" id="{5E32A457-9249-4821-A8BB-BAA9C3F05C8E}"/>
              </a:ext>
            </a:extLst>
          </p:cNvPr>
          <p:cNvSpPr>
            <a:spLocks noChangeArrowheads="1"/>
          </p:cNvSpPr>
          <p:nvPr/>
        </p:nvSpPr>
        <p:spPr bwMode="auto">
          <a:xfrm>
            <a:off x="0" y="4241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2013CA7C-C9F2-4E78-BAA9-65A0A185C029}"/>
              </a:ext>
            </a:extLst>
          </p:cNvPr>
          <p:cNvSpPr>
            <a:spLocks noChangeArrowheads="1"/>
          </p:cNvSpPr>
          <p:nvPr/>
        </p:nvSpPr>
        <p:spPr bwMode="auto">
          <a:xfrm>
            <a:off x="228600" y="8242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D3F86DF7-1E8F-4F3D-80DA-C1298D621637}"/>
              </a:ext>
            </a:extLst>
          </p:cNvPr>
          <p:cNvPicPr>
            <a:picLocks noChangeAspect="1"/>
          </p:cNvPicPr>
          <p:nvPr/>
        </p:nvPicPr>
        <p:blipFill>
          <a:blip r:embed="rId2"/>
          <a:stretch>
            <a:fillRect/>
          </a:stretch>
        </p:blipFill>
        <p:spPr>
          <a:xfrm>
            <a:off x="569642" y="1268769"/>
            <a:ext cx="3758518" cy="2605961"/>
          </a:xfrm>
          <a:prstGeom prst="rect">
            <a:avLst/>
          </a:prstGeom>
        </p:spPr>
      </p:pic>
      <p:pic>
        <p:nvPicPr>
          <p:cNvPr id="11" name="Picture 10">
            <a:extLst>
              <a:ext uri="{FF2B5EF4-FFF2-40B4-BE49-F238E27FC236}">
                <a16:creationId xmlns:a16="http://schemas.microsoft.com/office/drawing/2014/main" id="{A62A6241-91C3-4729-A797-CC65598A7C2B}"/>
              </a:ext>
            </a:extLst>
          </p:cNvPr>
          <p:cNvPicPr>
            <a:picLocks noChangeAspect="1"/>
          </p:cNvPicPr>
          <p:nvPr/>
        </p:nvPicPr>
        <p:blipFill>
          <a:blip r:embed="rId3"/>
          <a:stretch>
            <a:fillRect/>
          </a:stretch>
        </p:blipFill>
        <p:spPr>
          <a:xfrm>
            <a:off x="4815842" y="1268768"/>
            <a:ext cx="3599202" cy="2605961"/>
          </a:xfrm>
          <a:prstGeom prst="rect">
            <a:avLst/>
          </a:prstGeom>
        </p:spPr>
      </p:pic>
    </p:spTree>
    <p:extLst>
      <p:ext uri="{BB962C8B-B14F-4D97-AF65-F5344CB8AC3E}">
        <p14:creationId xmlns:p14="http://schemas.microsoft.com/office/powerpoint/2010/main" val="2066274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58000">
              <a:schemeClr val="accent6">
                <a:lumMod val="40000"/>
                <a:lumOff val="60000"/>
              </a:schemeClr>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1E052-8397-4B8E-A1E0-55C610331331}"/>
              </a:ext>
            </a:extLst>
          </p:cNvPr>
          <p:cNvSpPr>
            <a:spLocks noGrp="1"/>
          </p:cNvSpPr>
          <p:nvPr>
            <p:ph type="title"/>
          </p:nvPr>
        </p:nvSpPr>
        <p:spPr>
          <a:xfrm>
            <a:off x="775350" y="505400"/>
            <a:ext cx="7593300" cy="557954"/>
          </a:xfrm>
        </p:spPr>
        <p:txBody>
          <a:bodyPr/>
          <a:lstStyle/>
          <a:p>
            <a:r>
              <a:rPr lang="en-US" dirty="0"/>
              <a:t>AVERAGE REWARDS – 1. GAUSSIAN , 2.BERNOULLI</a:t>
            </a:r>
          </a:p>
        </p:txBody>
      </p:sp>
      <p:sp>
        <p:nvSpPr>
          <p:cNvPr id="3" name="Slide Number Placeholder 2">
            <a:extLst>
              <a:ext uri="{FF2B5EF4-FFF2-40B4-BE49-F238E27FC236}">
                <a16:creationId xmlns:a16="http://schemas.microsoft.com/office/drawing/2014/main" id="{3DFD01BD-8658-492A-AFF7-1E2632C48C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5" name="Rectangle 4">
            <a:extLst>
              <a:ext uri="{FF2B5EF4-FFF2-40B4-BE49-F238E27FC236}">
                <a16:creationId xmlns:a16="http://schemas.microsoft.com/office/drawing/2014/main" id="{5E32A457-9249-4821-A8BB-BAA9C3F05C8E}"/>
              </a:ext>
            </a:extLst>
          </p:cNvPr>
          <p:cNvSpPr>
            <a:spLocks noChangeArrowheads="1"/>
          </p:cNvSpPr>
          <p:nvPr/>
        </p:nvSpPr>
        <p:spPr bwMode="auto">
          <a:xfrm>
            <a:off x="0" y="4241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2013CA7C-C9F2-4E78-BAA9-65A0A185C029}"/>
              </a:ext>
            </a:extLst>
          </p:cNvPr>
          <p:cNvSpPr>
            <a:spLocks noChangeArrowheads="1"/>
          </p:cNvSpPr>
          <p:nvPr/>
        </p:nvSpPr>
        <p:spPr bwMode="auto">
          <a:xfrm>
            <a:off x="228600" y="8242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8D07F37A-D46B-465C-B2A8-C5CD3C9AE9CE}"/>
              </a:ext>
            </a:extLst>
          </p:cNvPr>
          <p:cNvPicPr>
            <a:picLocks noChangeAspect="1"/>
          </p:cNvPicPr>
          <p:nvPr/>
        </p:nvPicPr>
        <p:blipFill>
          <a:blip r:embed="rId2"/>
          <a:stretch>
            <a:fillRect/>
          </a:stretch>
        </p:blipFill>
        <p:spPr>
          <a:xfrm>
            <a:off x="162644" y="1268769"/>
            <a:ext cx="4312496" cy="2487572"/>
          </a:xfrm>
          <a:prstGeom prst="rect">
            <a:avLst/>
          </a:prstGeom>
        </p:spPr>
      </p:pic>
      <p:pic>
        <p:nvPicPr>
          <p:cNvPr id="10" name="Picture 9">
            <a:extLst>
              <a:ext uri="{FF2B5EF4-FFF2-40B4-BE49-F238E27FC236}">
                <a16:creationId xmlns:a16="http://schemas.microsoft.com/office/drawing/2014/main" id="{4B987FC6-6AC6-4703-AC07-075A6C2D6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580" y="1268769"/>
            <a:ext cx="4312495" cy="2449500"/>
          </a:xfrm>
          <a:prstGeom prst="rect">
            <a:avLst/>
          </a:prstGeom>
        </p:spPr>
      </p:pic>
    </p:spTree>
    <p:extLst>
      <p:ext uri="{BB962C8B-B14F-4D97-AF65-F5344CB8AC3E}">
        <p14:creationId xmlns:p14="http://schemas.microsoft.com/office/powerpoint/2010/main" val="1428156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141"/>
        <p:cNvGrpSpPr/>
        <p:nvPr/>
      </p:nvGrpSpPr>
      <p:grpSpPr>
        <a:xfrm>
          <a:off x="0" y="0"/>
          <a:ext cx="0" cy="0"/>
          <a:chOff x="0" y="0"/>
          <a:chExt cx="0" cy="0"/>
        </a:xfrm>
      </p:grpSpPr>
      <p:sp>
        <p:nvSpPr>
          <p:cNvPr id="2142" name="Google Shape;2142;p36"/>
          <p:cNvSpPr txBox="1">
            <a:spLocks noGrp="1"/>
          </p:cNvSpPr>
          <p:nvPr>
            <p:ph type="ctrTitle" idx="4294967295"/>
          </p:nvPr>
        </p:nvSpPr>
        <p:spPr>
          <a:xfrm>
            <a:off x="327660" y="321600"/>
            <a:ext cx="4312170" cy="8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solidFill>
                  <a:schemeClr val="lt1"/>
                </a:solidFill>
              </a:rPr>
              <a:t>DISCUSSIONS</a:t>
            </a:r>
            <a:endParaRPr sz="4800" dirty="0">
              <a:solidFill>
                <a:schemeClr val="lt1"/>
              </a:solidFill>
            </a:endParaRPr>
          </a:p>
        </p:txBody>
      </p:sp>
      <p:sp>
        <p:nvSpPr>
          <p:cNvPr id="2144" name="Google Shape;2144;p36"/>
          <p:cNvSpPr txBox="1">
            <a:spLocks noGrp="1"/>
          </p:cNvSpPr>
          <p:nvPr>
            <p:ph type="body" idx="4294967295"/>
          </p:nvPr>
        </p:nvSpPr>
        <p:spPr>
          <a:xfrm>
            <a:off x="420340" y="980400"/>
            <a:ext cx="8328660" cy="3841500"/>
          </a:xfrm>
          <a:prstGeom prst="rect">
            <a:avLst/>
          </a:prstGeom>
        </p:spPr>
        <p:txBody>
          <a:bodyPr spcFirstLastPara="1" wrap="square" lIns="91425" tIns="91425" rIns="91425" bIns="91425" anchor="t" anchorCtr="0">
            <a:noAutofit/>
          </a:bodyPr>
          <a:lstStyle/>
          <a:p>
            <a:pPr marL="0" indent="0" algn="just">
              <a:spcBef>
                <a:spcPts val="600"/>
              </a:spcBef>
              <a:buNone/>
            </a:pPr>
            <a:r>
              <a:rPr lang="en-US" sz="1800" b="1" i="1" u="sng" dirty="0">
                <a:effectLst/>
                <a:latin typeface="Times New Roman" panose="02020603050405020304" pitchFamily="18" charset="0"/>
                <a:ea typeface="Times New Roman" panose="02020603050405020304" pitchFamily="18" charset="0"/>
                <a:cs typeface="Times New Roman" panose="02020603050405020304" pitchFamily="18" charset="0"/>
              </a:rPr>
              <a:t>Which of these strategies is the most effective?</a:t>
            </a:r>
            <a:r>
              <a:rPr lang="en-US" sz="1800" i="1" u="sng"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spcBef>
                <a:spcPts val="600"/>
              </a:spcBef>
              <a:buNone/>
            </a:pPr>
            <a:r>
              <a:rPr lang="en-US" sz="1600" dirty="0">
                <a:solidFill>
                  <a:schemeClr val="tx1"/>
                </a:solidFill>
                <a:latin typeface="Bahnschrift Light SemiCondensed" panose="020B0502040204020203" pitchFamily="34" charset="0"/>
                <a:cs typeface="Times New Roman" panose="02020603050405020304" pitchFamily="18" charset="0"/>
                <a:sym typeface="Bebas Neue"/>
              </a:rPr>
              <a:t>	Despite the fact that this is a tough issue to answer in general, we can run them all on the 10-armed testbed and compare their results. The fact that they all have a parameter complicates things; in order to provide a meaningful comparison, we will have to consider their performance as a function of their parameter.</a:t>
            </a:r>
          </a:p>
          <a:p>
            <a:pPr marL="0" indent="0" algn="just">
              <a:spcBef>
                <a:spcPts val="600"/>
              </a:spcBef>
              <a:buNone/>
            </a:pPr>
            <a:r>
              <a:rPr lang="en-US" sz="1600" dirty="0">
                <a:solidFill>
                  <a:schemeClr val="tx1"/>
                </a:solidFill>
                <a:latin typeface="Bahnschrift Light SemiCondensed" panose="020B0502040204020203" pitchFamily="34" charset="0"/>
                <a:cs typeface="Times New Roman" panose="02020603050405020304" pitchFamily="18" charset="0"/>
                <a:sym typeface="Bebas Neue"/>
              </a:rPr>
              <a:t>	So far, our graphs have illustrated the progression of learning over time for each algorithm and parameter setting, but showing such a learning curve for each algorithm and parameter value would be too visually confusing.  Instead, we summarize a complete learning curve by the average results of optimal action choice and rewards collected over the first 1000 steps.</a:t>
            </a:r>
          </a:p>
          <a:p>
            <a:pPr marL="0" lvl="0" indent="0" algn="just" rtl="0">
              <a:spcBef>
                <a:spcPts val="600"/>
              </a:spcBef>
              <a:spcAft>
                <a:spcPts val="0"/>
              </a:spcAft>
              <a:buNone/>
            </a:pPr>
            <a:endParaRPr sz="1800" dirty="0"/>
          </a:p>
        </p:txBody>
      </p:sp>
      <p:sp>
        <p:nvSpPr>
          <p:cNvPr id="2145" name="Google Shape;2145;p3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36"/>
          <p:cNvSpPr txBox="1">
            <a:spLocks noGrp="1"/>
          </p:cNvSpPr>
          <p:nvPr>
            <p:ph type="ctrTitle" idx="4294967295"/>
          </p:nvPr>
        </p:nvSpPr>
        <p:spPr>
          <a:xfrm>
            <a:off x="327660" y="321600"/>
            <a:ext cx="4312170" cy="8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solidFill>
                  <a:schemeClr val="lt1"/>
                </a:solidFill>
              </a:rPr>
              <a:t>DISCUSSIONS</a:t>
            </a:r>
            <a:endParaRPr sz="4800" dirty="0">
              <a:solidFill>
                <a:schemeClr val="lt1"/>
              </a:solidFill>
            </a:endParaRPr>
          </a:p>
        </p:txBody>
      </p:sp>
      <p:sp>
        <p:nvSpPr>
          <p:cNvPr id="2144" name="Google Shape;2144;p36"/>
          <p:cNvSpPr txBox="1">
            <a:spLocks noGrp="1"/>
          </p:cNvSpPr>
          <p:nvPr>
            <p:ph type="body" idx="4294967295"/>
          </p:nvPr>
        </p:nvSpPr>
        <p:spPr>
          <a:xfrm>
            <a:off x="420340" y="904200"/>
            <a:ext cx="8328660" cy="3841500"/>
          </a:xfrm>
          <a:prstGeom prst="rect">
            <a:avLst/>
          </a:prstGeom>
        </p:spPr>
        <p:txBody>
          <a:bodyPr spcFirstLastPara="1" wrap="square" lIns="91425" tIns="91425" rIns="91425" bIns="91425" anchor="t" anchorCtr="0">
            <a:noAutofit/>
          </a:bodyPr>
          <a:lstStyle/>
          <a:p>
            <a:pPr marL="342900" lvl="0" indent="-342900" algn="just">
              <a:lnSpc>
                <a:spcPct val="107000"/>
              </a:lnSpc>
              <a:spcAft>
                <a:spcPts val="800"/>
              </a:spcAft>
              <a:buFont typeface="Wingdings" panose="05000000000000000000" pitchFamily="2" charset="2"/>
              <a:buChar char="ü"/>
            </a:pP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Percentage of optimal action selection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600" dirty="0">
                <a:solidFill>
                  <a:schemeClr val="tx1"/>
                </a:solidFill>
                <a:latin typeface="Bahnschrift Light SemiCondensed" panose="020B0502040204020203" pitchFamily="34" charset="0"/>
                <a:cs typeface="Times New Roman" panose="02020603050405020304" pitchFamily="18" charset="0"/>
              </a:rPr>
              <a:t>As shown in the graphs above, in the case of Gaussian distribution, the modification of probability ε and variance in the selection of the action values determines the variation in the optimal choice of an action, but the ranking of the methods according to performance remains unchanged, the Upper-Confidence-Bound action selection strategy being the most efficient. Thus, on the 10-armed testbed, it seems pretty clear which method has the best chance of choosing an optimal action.</a:t>
            </a:r>
          </a:p>
          <a:p>
            <a:pPr algn="just">
              <a:lnSpc>
                <a:spcPct val="107000"/>
              </a:lnSpc>
              <a:spcAft>
                <a:spcPts val="800"/>
              </a:spcAft>
            </a:pPr>
            <a:r>
              <a:rPr lang="en-US" sz="1600" dirty="0">
                <a:solidFill>
                  <a:schemeClr val="tx1"/>
                </a:solidFill>
                <a:latin typeface="Bahnschrift Light SemiCondensed" panose="020B0502040204020203" pitchFamily="34" charset="0"/>
                <a:cs typeface="Times New Roman" panose="02020603050405020304" pitchFamily="18" charset="0"/>
              </a:rPr>
              <a:t>In terms of Bernoulli distribution, from testing, we notice that an algorithm that is optimal in the first 250 turns can be outperformed by another algorithm in the long term. When epsilon has a lower value (ε=0.05), the ε-greedy exploration strategy tends to perform best of all methods but is followed     closely by Gradient Bandit with SoftMax action preference and UCB in the first 250 step. When epsilon is bigger (ε=0.5) the Gradient Bandit behaves optimally, ε-greedy falling in third place. So in order to choose the optimal method, one must consider whether optimal results are desired in the long or short term for the problem in cause.</a:t>
            </a:r>
          </a:p>
          <a:p>
            <a:pPr marL="0" lvl="0" indent="0" algn="just" rtl="0">
              <a:spcBef>
                <a:spcPts val="600"/>
              </a:spcBef>
              <a:spcAft>
                <a:spcPts val="0"/>
              </a:spcAft>
              <a:buNone/>
            </a:pPr>
            <a:endParaRPr sz="1800" dirty="0"/>
          </a:p>
        </p:txBody>
      </p:sp>
      <p:sp>
        <p:nvSpPr>
          <p:cNvPr id="2145" name="Google Shape;2145;p3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3749758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36"/>
          <p:cNvSpPr txBox="1">
            <a:spLocks noGrp="1"/>
          </p:cNvSpPr>
          <p:nvPr>
            <p:ph type="ctrTitle" idx="4294967295"/>
          </p:nvPr>
        </p:nvSpPr>
        <p:spPr>
          <a:xfrm>
            <a:off x="327660" y="321600"/>
            <a:ext cx="4312170" cy="8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solidFill>
                  <a:schemeClr val="lt1"/>
                </a:solidFill>
              </a:rPr>
              <a:t>DISCUSSIONS</a:t>
            </a:r>
            <a:endParaRPr sz="4800" dirty="0">
              <a:solidFill>
                <a:schemeClr val="lt1"/>
              </a:solidFill>
            </a:endParaRPr>
          </a:p>
        </p:txBody>
      </p:sp>
      <p:sp>
        <p:nvSpPr>
          <p:cNvPr id="2144" name="Google Shape;2144;p36"/>
          <p:cNvSpPr txBox="1">
            <a:spLocks noGrp="1"/>
          </p:cNvSpPr>
          <p:nvPr>
            <p:ph type="body" idx="4294967295"/>
          </p:nvPr>
        </p:nvSpPr>
        <p:spPr>
          <a:xfrm>
            <a:off x="420340" y="904200"/>
            <a:ext cx="8328660" cy="3841500"/>
          </a:xfrm>
          <a:prstGeom prst="rect">
            <a:avLst/>
          </a:prstGeom>
        </p:spPr>
        <p:txBody>
          <a:bodyPr spcFirstLastPara="1" wrap="square" lIns="91425" tIns="91425" rIns="91425" bIns="91425" anchor="t" anchorCtr="0">
            <a:noAutofit/>
          </a:bodyPr>
          <a:lstStyle/>
          <a:p>
            <a:pPr marL="342900" lvl="0" indent="-342900" algn="just">
              <a:lnSpc>
                <a:spcPct val="107000"/>
              </a:lnSpc>
              <a:spcAft>
                <a:spcPts val="800"/>
              </a:spcAft>
              <a:buFont typeface="Wingdings" panose="05000000000000000000" pitchFamily="2" charset="2"/>
              <a:buChar char="ü"/>
            </a:pP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Average reward over first 1000 steps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600" dirty="0">
                <a:solidFill>
                  <a:schemeClr val="tx1"/>
                </a:solidFill>
                <a:latin typeface="Bahnschrift Light SemiCondensed" panose="020B0502040204020203" pitchFamily="34" charset="0"/>
                <a:cs typeface="Times New Roman" panose="02020603050405020304" pitchFamily="18" charset="0"/>
              </a:rPr>
              <a:t>If we draw a parallel between the two distributions, the discrepancy between the reward collected initially stands out. For the Gaussian model, all methods start at negative mean rewards, but there is a jump to positive values that for some strategies, such as UCB, even exceed the rewards collected in the Bernoulli simulation. </a:t>
            </a:r>
          </a:p>
          <a:p>
            <a:pPr algn="just">
              <a:lnSpc>
                <a:spcPct val="107000"/>
              </a:lnSpc>
              <a:spcAft>
                <a:spcPts val="800"/>
              </a:spcAft>
            </a:pPr>
            <a:r>
              <a:rPr lang="en-US" sz="1600" dirty="0">
                <a:solidFill>
                  <a:schemeClr val="tx1"/>
                </a:solidFill>
                <a:latin typeface="Bahnschrift Light SemiCondensed" panose="020B0502040204020203" pitchFamily="34" charset="0"/>
                <a:cs typeface="Times New Roman" panose="02020603050405020304" pitchFamily="18" charset="0"/>
              </a:rPr>
              <a:t>For the aforementioned distribution, we follow a constant and controlled path of collecting rewards. Each action has an expected mean reward that starts from good values but does not signal a significant increase, not overtaking the verge of 1.</a:t>
            </a:r>
          </a:p>
          <a:p>
            <a:pPr algn="just">
              <a:lnSpc>
                <a:spcPct val="107000"/>
              </a:lnSpc>
              <a:spcAft>
                <a:spcPts val="800"/>
              </a:spcAft>
            </a:pPr>
            <a:r>
              <a:rPr lang="en-US" sz="1600" dirty="0">
                <a:solidFill>
                  <a:schemeClr val="tx1"/>
                </a:solidFill>
                <a:latin typeface="Bahnschrift Light SemiCondensed" panose="020B0502040204020203" pitchFamily="34" charset="0"/>
                <a:cs typeface="Times New Roman" panose="02020603050405020304" pitchFamily="18" charset="0"/>
              </a:rPr>
              <a:t>It both cases, it is noticeable a strategy whose rewards are lower, compared to the rest of the exploration methods that exhibit fairly close values. These are epsilon-greedy for the Gaussian simulation and Boltzmann for the Bernoulli simulation.</a:t>
            </a:r>
          </a:p>
          <a:p>
            <a:pPr marL="0" lvl="0" indent="0" algn="just" rtl="0">
              <a:spcBef>
                <a:spcPts val="600"/>
              </a:spcBef>
              <a:spcAft>
                <a:spcPts val="0"/>
              </a:spcAft>
              <a:buNone/>
            </a:pPr>
            <a:endParaRPr sz="1800" dirty="0"/>
          </a:p>
        </p:txBody>
      </p:sp>
      <p:sp>
        <p:nvSpPr>
          <p:cNvPr id="2145" name="Google Shape;2145;p3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1836895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pic>
        <p:nvPicPr>
          <p:cNvPr id="52" name="Google Shape;52;p12"/>
          <p:cNvPicPr preferRelativeResize="0"/>
          <p:nvPr/>
        </p:nvPicPr>
        <p:blipFill>
          <a:blip r:embed="rId3">
            <a:alphaModFix/>
          </a:blip>
          <a:stretch>
            <a:fillRect/>
          </a:stretch>
        </p:blipFill>
        <p:spPr>
          <a:xfrm>
            <a:off x="6755334" y="1156100"/>
            <a:ext cx="820766" cy="737100"/>
          </a:xfrm>
          <a:prstGeom prst="rect">
            <a:avLst/>
          </a:prstGeom>
          <a:noFill/>
          <a:ln>
            <a:noFill/>
          </a:ln>
        </p:spPr>
      </p:pic>
      <p:pic>
        <p:nvPicPr>
          <p:cNvPr id="53" name="Google Shape;53;p12"/>
          <p:cNvPicPr preferRelativeResize="0"/>
          <p:nvPr/>
        </p:nvPicPr>
        <p:blipFill>
          <a:blip r:embed="rId4">
            <a:alphaModFix/>
          </a:blip>
          <a:stretch>
            <a:fillRect/>
          </a:stretch>
        </p:blipFill>
        <p:spPr>
          <a:xfrm>
            <a:off x="5892475" y="1156100"/>
            <a:ext cx="2904825" cy="3705499"/>
          </a:xfrm>
          <a:prstGeom prst="rect">
            <a:avLst/>
          </a:prstGeom>
          <a:noFill/>
          <a:ln>
            <a:noFill/>
          </a:ln>
        </p:spPr>
      </p:pic>
      <p:sp>
        <p:nvSpPr>
          <p:cNvPr id="54" name="Google Shape;54;p12"/>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What are online algorithms? </a:t>
            </a:r>
          </a:p>
        </p:txBody>
      </p:sp>
      <p:sp>
        <p:nvSpPr>
          <p:cNvPr id="55" name="Google Shape;55;p12"/>
          <p:cNvSpPr txBox="1">
            <a:spLocks noGrp="1"/>
          </p:cNvSpPr>
          <p:nvPr>
            <p:ph type="body" idx="2"/>
          </p:nvPr>
        </p:nvSpPr>
        <p:spPr>
          <a:xfrm>
            <a:off x="3124004" y="1317174"/>
            <a:ext cx="2904825" cy="3418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1800" dirty="0">
                <a:effectLst/>
                <a:latin typeface="Bahnschrift Light Condensed" panose="020B0502040204020203" pitchFamily="34" charset="0"/>
                <a:ea typeface="Calibri" panose="020F0502020204030204" pitchFamily="34" charset="0"/>
                <a:cs typeface="Times New Roman" panose="02020603050405020304" pitchFamily="18" charset="0"/>
              </a:rPr>
              <a:t>They model, in particular, that the input in an interactive system doesn’t arrive as a batch but as a sequence of input portions and that the system must react in response to every incoming portion. </a:t>
            </a:r>
            <a:endParaRPr lang="en-US" sz="1200" b="1" dirty="0">
              <a:latin typeface="Bahnschrift Light Condensed" panose="020B0502040204020203" pitchFamily="34" charset="0"/>
            </a:endParaRPr>
          </a:p>
        </p:txBody>
      </p:sp>
      <p:sp>
        <p:nvSpPr>
          <p:cNvPr id="56" name="Google Shape;56;p12"/>
          <p:cNvSpPr txBox="1">
            <a:spLocks noGrp="1"/>
          </p:cNvSpPr>
          <p:nvPr>
            <p:ph type="body" idx="1"/>
          </p:nvPr>
        </p:nvSpPr>
        <p:spPr>
          <a:xfrm>
            <a:off x="512400" y="1317174"/>
            <a:ext cx="2324700" cy="34182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US" sz="1800" dirty="0">
                <a:effectLst/>
                <a:latin typeface="Bahnschrift Light Condensed" panose="020B0502040204020203" pitchFamily="34" charset="0"/>
                <a:ea typeface="Calibri" panose="020F0502020204030204" pitchFamily="34" charset="0"/>
                <a:cs typeface="Times New Roman" panose="02020603050405020304" pitchFamily="18" charset="0"/>
              </a:rPr>
              <a:t>Online algorithms represent a theoretical substructure for studying problems in interactive computing.</a:t>
            </a:r>
            <a:endParaRPr lang="en-US" dirty="0">
              <a:latin typeface="Bahnschrift Light Condensed" panose="020B0502040204020203" pitchFamily="34" charset="0"/>
            </a:endParaRPr>
          </a:p>
        </p:txBody>
      </p:sp>
      <p:sp>
        <p:nvSpPr>
          <p:cNvPr id="57" name="Google Shape;57;p12"/>
          <p:cNvSpPr txBox="1">
            <a:spLocks noGrp="1"/>
          </p:cNvSpPr>
          <p:nvPr>
            <p:ph type="body" idx="2"/>
          </p:nvPr>
        </p:nvSpPr>
        <p:spPr>
          <a:xfrm>
            <a:off x="801876" y="3555405"/>
            <a:ext cx="4899300" cy="737100"/>
          </a:xfrm>
          <a:prstGeom prst="rect">
            <a:avLst/>
          </a:prstGeom>
        </p:spPr>
        <p:txBody>
          <a:bodyPr spcFirstLastPara="1" wrap="square" lIns="0" tIns="0" rIns="0" bIns="0" anchor="t" anchorCtr="0">
            <a:noAutofit/>
          </a:bodyPr>
          <a:lstStyle/>
          <a:p>
            <a:pPr marL="101600" indent="0" algn="ctr">
              <a:lnSpc>
                <a:spcPct val="107000"/>
              </a:lnSpc>
              <a:spcAft>
                <a:spcPts val="800"/>
              </a:spcAft>
              <a:buNone/>
            </a:pPr>
            <a:r>
              <a:rPr lang="en-US" sz="2400" dirty="0">
                <a:effectLst/>
                <a:latin typeface="Bahnschrift Light Condensed" panose="020B0502040204020203" pitchFamily="34" charset="0"/>
                <a:ea typeface="Calibri" panose="020F0502020204030204" pitchFamily="34" charset="0"/>
                <a:cs typeface="Times New Roman" panose="02020603050405020304" pitchFamily="18" charset="0"/>
              </a:rPr>
              <a:t>Furthermore, they take into account the fact that </a:t>
            </a:r>
            <a:r>
              <a:rPr lang="en-US" sz="2400" dirty="0">
                <a:solidFill>
                  <a:schemeClr val="accent3">
                    <a:lumMod val="75000"/>
                  </a:schemeClr>
                </a:solidFill>
                <a:effectLst/>
                <a:latin typeface="Bahnschrift Light Condensed" panose="020B0502040204020203" pitchFamily="34" charset="0"/>
                <a:ea typeface="Calibri" panose="020F0502020204030204" pitchFamily="34" charset="0"/>
                <a:cs typeface="Times New Roman" panose="02020603050405020304" pitchFamily="18" charset="0"/>
              </a:rPr>
              <a:t>future input is unpredictable at any given time.</a:t>
            </a:r>
            <a:endParaRPr lang="en-US" sz="1000" dirty="0">
              <a:solidFill>
                <a:schemeClr val="accent3">
                  <a:lumMod val="75000"/>
                </a:schemeClr>
              </a:solidFill>
            </a:endParaRPr>
          </a:p>
        </p:txBody>
      </p:sp>
      <p:sp>
        <p:nvSpPr>
          <p:cNvPr id="58" name="Google Shape;58;p12"/>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59" name="Google Shape;59;p12"/>
          <p:cNvGrpSpPr/>
          <p:nvPr/>
        </p:nvGrpSpPr>
        <p:grpSpPr>
          <a:xfrm>
            <a:off x="6986537" y="1317174"/>
            <a:ext cx="358351" cy="298118"/>
            <a:chOff x="1926350" y="995225"/>
            <a:chExt cx="428650" cy="356600"/>
          </a:xfrm>
        </p:grpSpPr>
        <p:sp>
          <p:nvSpPr>
            <p:cNvPr id="60" name="Google Shape;60;p12"/>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 name="Google Shape;61;p12"/>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 name="Google Shape;62;p12"/>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 name="Google Shape;63;p12"/>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58000">
              <a:schemeClr val="accent6">
                <a:lumMod val="75000"/>
              </a:schemeClr>
            </a:gs>
            <a:gs pos="100000">
              <a:schemeClr val="dk1"/>
            </a:gs>
          </a:gsLst>
          <a:path path="circle">
            <a:fillToRect l="100000" t="100000"/>
          </a:path>
          <a:tileRect r="-100000" b="-100000"/>
        </a:gradFill>
        <a:effectLst/>
      </p:bgPr>
    </p:bg>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315493" y="52776"/>
            <a:ext cx="3867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solidFill>
                  <a:schemeClr val="accent1"/>
                </a:solidFill>
              </a:rPr>
              <a:t>CONCLUSIONS</a:t>
            </a:r>
            <a:endParaRPr sz="6000" dirty="0">
              <a:solidFill>
                <a:schemeClr val="accent1"/>
              </a:solidFill>
            </a:endParaRPr>
          </a:p>
        </p:txBody>
      </p:sp>
      <p:sp>
        <p:nvSpPr>
          <p:cNvPr id="742" name="Google Shape;742;p18"/>
          <p:cNvSpPr txBox="1">
            <a:spLocks noGrp="1"/>
          </p:cNvSpPr>
          <p:nvPr>
            <p:ph type="subTitle" idx="4294967295"/>
          </p:nvPr>
        </p:nvSpPr>
        <p:spPr>
          <a:xfrm>
            <a:off x="213360" y="1212576"/>
            <a:ext cx="6421609" cy="3595644"/>
          </a:xfrm>
          <a:prstGeom prst="rect">
            <a:avLst/>
          </a:prstGeom>
        </p:spPr>
        <p:txBody>
          <a:bodyPr spcFirstLastPara="1" wrap="square" lIns="0" tIns="0" rIns="0" bIns="0" anchor="t" anchorCtr="0">
            <a:noAutofit/>
          </a:bodyPr>
          <a:lstStyle/>
          <a:p>
            <a:pPr marL="0" indent="0" algn="just">
              <a:spcBef>
                <a:spcPts val="600"/>
              </a:spcBef>
              <a:buNone/>
            </a:pPr>
            <a:r>
              <a:rPr lang="en-US" sz="1600" dirty="0">
                <a:solidFill>
                  <a:schemeClr val="bg1"/>
                </a:solidFill>
                <a:latin typeface="Bahnschrift Light" panose="020B0502040204020203" pitchFamily="34" charset="0"/>
                <a:cs typeface="Times New Roman" panose="02020603050405020304" pitchFamily="18" charset="0"/>
                <a:sym typeface="Arial"/>
              </a:rPr>
              <a:t>	While an analysis of many distributions would be needed to draw broader conclusions, the two distribution types we implemented had little impact on performance. It may be that Gaussian and Bernoulli distributions give similar results as the repeated sampling of a Bernoulli distribution is a binomial distribution, which is essentially a discrete Gaussian. </a:t>
            </a:r>
            <a:r>
              <a:rPr lang="en-US" sz="1600" b="1" dirty="0">
                <a:solidFill>
                  <a:schemeClr val="bg1"/>
                </a:solidFill>
                <a:latin typeface="Bahnschrift Light" panose="020B0502040204020203" pitchFamily="34" charset="0"/>
                <a:cs typeface="Times New Roman" panose="02020603050405020304" pitchFamily="18" charset="0"/>
                <a:sym typeface="Arial"/>
              </a:rPr>
              <a:t>Different results may be obtained using other distributions, such as the exponential.</a:t>
            </a:r>
          </a:p>
          <a:p>
            <a:pPr marL="0" indent="0" algn="just">
              <a:spcBef>
                <a:spcPts val="600"/>
              </a:spcBef>
              <a:buNone/>
            </a:pPr>
            <a:r>
              <a:rPr lang="en-US" sz="1600" dirty="0">
                <a:solidFill>
                  <a:schemeClr val="bg1"/>
                </a:solidFill>
                <a:latin typeface="Bahnschrift Light" panose="020B0502040204020203" pitchFamily="34" charset="0"/>
                <a:cs typeface="Times New Roman" panose="02020603050405020304" pitchFamily="18" charset="0"/>
              </a:rPr>
              <a:t>	In comparison to the Gaussian distribution simulation model, the exploration strategies in the Bernoulli distribution simulator run substantially quicker in the 10-armed testbed. This is an indicator for determining which distribution is more efficient in terms of execution time.</a:t>
            </a:r>
          </a:p>
          <a:p>
            <a:pPr marL="0" indent="0" algn="just">
              <a:spcBef>
                <a:spcPts val="600"/>
              </a:spcBef>
              <a:buNone/>
            </a:pPr>
            <a:endParaRPr lang="en-US" sz="1600" b="1" dirty="0">
              <a:solidFill>
                <a:schemeClr val="bg1"/>
              </a:solidFill>
              <a:latin typeface="Bahnschrift Light" panose="020B0502040204020203" pitchFamily="34" charset="0"/>
              <a:cs typeface="Times New Roman" panose="02020603050405020304" pitchFamily="18" charset="0"/>
              <a:sym typeface="Arial"/>
            </a:endParaRPr>
          </a:p>
          <a:p>
            <a:pPr marL="0" lvl="0" indent="0" algn="l" rtl="0">
              <a:spcBef>
                <a:spcPts val="600"/>
              </a:spcBef>
              <a:spcAft>
                <a:spcPts val="0"/>
              </a:spcAft>
              <a:buNone/>
            </a:pPr>
            <a:endParaRPr dirty="0"/>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20</a:t>
            </a:fld>
            <a:endParaRPr/>
          </a:p>
        </p:txBody>
      </p:sp>
      <p:grpSp>
        <p:nvGrpSpPr>
          <p:cNvPr id="744" name="Google Shape;744;p18"/>
          <p:cNvGrpSpPr/>
          <p:nvPr/>
        </p:nvGrpSpPr>
        <p:grpSpPr>
          <a:xfrm>
            <a:off x="6941820" y="2719756"/>
            <a:ext cx="1785190" cy="1798904"/>
            <a:chOff x="2152750" y="190500"/>
            <a:chExt cx="4293756" cy="4762499"/>
          </a:xfrm>
        </p:grpSpPr>
        <p:sp>
          <p:nvSpPr>
            <p:cNvPr id="745" name="Google Shape;745;p18"/>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18"/>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18"/>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18"/>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18"/>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18"/>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18"/>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18"/>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18"/>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18"/>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18"/>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18"/>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8"/>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18"/>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18"/>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18"/>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18"/>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18"/>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18"/>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18"/>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18"/>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18"/>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18"/>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18"/>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8"/>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18"/>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18"/>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18"/>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18"/>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18"/>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18"/>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18"/>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18"/>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18"/>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18"/>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18"/>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18"/>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18"/>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18"/>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18"/>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18"/>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18"/>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18"/>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18"/>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18"/>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18"/>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18"/>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18"/>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18"/>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18"/>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18"/>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18"/>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18"/>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18"/>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18"/>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18"/>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18"/>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18"/>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18"/>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18"/>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18"/>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18"/>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18"/>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18"/>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18"/>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18"/>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18"/>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18"/>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18"/>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18"/>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18"/>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18"/>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18"/>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18"/>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9" name="Google Shape;819;p18"/>
            <p:cNvGrpSpPr/>
            <p:nvPr/>
          </p:nvGrpSpPr>
          <p:grpSpPr>
            <a:xfrm>
              <a:off x="3923682" y="3244965"/>
              <a:ext cx="195764" cy="131404"/>
              <a:chOff x="5733332" y="4102215"/>
              <a:chExt cx="195764" cy="131404"/>
            </a:xfrm>
          </p:grpSpPr>
          <p:sp>
            <p:nvSpPr>
              <p:cNvPr id="820" name="Google Shape;820;p18"/>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18"/>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18"/>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18"/>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18"/>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18"/>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18"/>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18"/>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18"/>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9" name="Google Shape;829;p18"/>
            <p:cNvGrpSpPr/>
            <p:nvPr/>
          </p:nvGrpSpPr>
          <p:grpSpPr>
            <a:xfrm flipH="1">
              <a:off x="3829267" y="2465054"/>
              <a:ext cx="683694" cy="518573"/>
              <a:chOff x="6621095" y="1452181"/>
              <a:chExt cx="330894" cy="250785"/>
            </a:xfrm>
          </p:grpSpPr>
          <p:sp>
            <p:nvSpPr>
              <p:cNvPr id="830" name="Google Shape;830;p1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1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1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1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1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5" name="Google Shape;835;p18"/>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18"/>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18"/>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18"/>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18"/>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18"/>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18"/>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18"/>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18"/>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18"/>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18"/>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18"/>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18"/>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18"/>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18"/>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18"/>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18"/>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18"/>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75000"/>
              </a:schemeClr>
            </a:gs>
            <a:gs pos="100000">
              <a:schemeClr val="tx2">
                <a:lumMod val="25000"/>
              </a:schemeClr>
            </a:gs>
            <a:gs pos="58000">
              <a:schemeClr val="accent6">
                <a:lumMod val="75000"/>
              </a:schemeClr>
            </a:gs>
            <a:gs pos="100000">
              <a:schemeClr val="accent6">
                <a:lumMod val="75000"/>
              </a:schemeClr>
            </a:gs>
          </a:gsLst>
          <a:path path="circle">
            <a:fillToRect l="100000" t="100000"/>
          </a:path>
          <a:tileRect r="-100000" b="-100000"/>
        </a:gradFill>
        <a:effectLst/>
      </p:bgPr>
    </p:bg>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315493" y="52776"/>
            <a:ext cx="3867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solidFill>
                  <a:schemeClr val="accent1"/>
                </a:solidFill>
              </a:rPr>
              <a:t>CONCLUSIONS</a:t>
            </a:r>
            <a:endParaRPr sz="6000" dirty="0">
              <a:solidFill>
                <a:schemeClr val="accent1"/>
              </a:solidFill>
            </a:endParaRPr>
          </a:p>
        </p:txBody>
      </p:sp>
      <p:sp>
        <p:nvSpPr>
          <p:cNvPr id="742" name="Google Shape;742;p18"/>
          <p:cNvSpPr txBox="1">
            <a:spLocks noGrp="1"/>
          </p:cNvSpPr>
          <p:nvPr>
            <p:ph type="subTitle" idx="4294967295"/>
          </p:nvPr>
        </p:nvSpPr>
        <p:spPr>
          <a:xfrm>
            <a:off x="213360" y="1212576"/>
            <a:ext cx="8519160" cy="3801384"/>
          </a:xfrm>
          <a:prstGeom prst="rect">
            <a:avLst/>
          </a:prstGeom>
        </p:spPr>
        <p:txBody>
          <a:bodyPr spcFirstLastPara="1" wrap="square" lIns="0" tIns="0" rIns="0" bIns="0" anchor="t" anchorCtr="0">
            <a:noAutofit/>
          </a:bodyPr>
          <a:lstStyle/>
          <a:p>
            <a:pPr marL="76200" indent="0" algn="just">
              <a:lnSpc>
                <a:spcPct val="107000"/>
              </a:lnSpc>
              <a:spcAft>
                <a:spcPts val="800"/>
              </a:spcAft>
              <a:buNone/>
            </a:pPr>
            <a:r>
              <a:rPr lang="en-US" sz="1400" b="1" dirty="0">
                <a:solidFill>
                  <a:schemeClr val="bg1"/>
                </a:solidFill>
                <a:latin typeface="Bahnschrift Light" panose="020B0502040204020203" pitchFamily="34" charset="0"/>
                <a:cs typeface="Times New Roman" panose="02020603050405020304" pitchFamily="18" charset="0"/>
              </a:rPr>
              <a:t>As can be seen, the standard deviation for the algorithms under the Gaussian distribution is much larger than that of the Bernoulli. The Gaussian's continuous nature is a potential cause for this difference. This leads to a higher chance that small sample size will result in an average that is much less than expected. If this happens to the best arm, it is likely to converge to a different arm in epsilon-greedy, especially if epsilon is decaying quickly. </a:t>
            </a:r>
          </a:p>
          <a:p>
            <a:pPr marL="76200" indent="0" algn="just">
              <a:lnSpc>
                <a:spcPct val="107000"/>
              </a:lnSpc>
              <a:spcAft>
                <a:spcPts val="800"/>
              </a:spcAft>
              <a:buNone/>
            </a:pPr>
            <a:r>
              <a:rPr lang="en-US" sz="1400" b="1" dirty="0">
                <a:solidFill>
                  <a:schemeClr val="bg1"/>
                </a:solidFill>
                <a:latin typeface="Bahnschrift Light" panose="020B0502040204020203" pitchFamily="34" charset="0"/>
                <a:cs typeface="Times New Roman" panose="02020603050405020304" pitchFamily="18" charset="0"/>
              </a:rPr>
              <a:t>When it comes to Gradient Bandit with SoftMax action preference, there is a much smaller chance that the best arm is chosen, so in order to correct the initial bias, there will be needed a lot more trials. For epsilon greedy, this can be solved through a slower decay, at the cost of longer convergence times. In the case of </a:t>
            </a:r>
            <a:r>
              <a:rPr lang="en-US" sz="1400" b="1" dirty="0" err="1">
                <a:solidFill>
                  <a:schemeClr val="bg1"/>
                </a:solidFill>
                <a:latin typeface="Bahnschrift Light" panose="020B0502040204020203" pitchFamily="34" charset="0"/>
                <a:cs typeface="Times New Roman" panose="02020603050405020304" pitchFamily="18" charset="0"/>
              </a:rPr>
              <a:t>Softmax</a:t>
            </a:r>
            <a:r>
              <a:rPr lang="en-US" sz="1400" b="1" dirty="0">
                <a:solidFill>
                  <a:schemeClr val="bg1"/>
                </a:solidFill>
                <a:latin typeface="Bahnschrift Light" panose="020B0502040204020203" pitchFamily="34" charset="0"/>
                <a:cs typeface="Times New Roman" panose="02020603050405020304" pitchFamily="18" charset="0"/>
              </a:rPr>
              <a:t>, attempting to reduce this likelihood will result in worse convergence due to the arms having more equal probability.</a:t>
            </a:r>
          </a:p>
          <a:p>
            <a:pPr marL="76200" indent="0" algn="just">
              <a:lnSpc>
                <a:spcPct val="107000"/>
              </a:lnSpc>
              <a:spcAft>
                <a:spcPts val="800"/>
              </a:spcAft>
              <a:buNone/>
            </a:pPr>
            <a:r>
              <a:rPr lang="en-US" sz="1400" b="1" dirty="0">
                <a:solidFill>
                  <a:schemeClr val="bg1"/>
                </a:solidFill>
                <a:latin typeface="Bahnschrift Light" panose="020B0502040204020203" pitchFamily="34" charset="0"/>
                <a:cs typeface="Times New Roman" panose="02020603050405020304" pitchFamily="18" charset="0"/>
              </a:rPr>
              <a:t>Although the strategies explored may be the best we can do at present, they are far from a fully satisfactory solution to the problem of balancing exploration and exploitation. </a:t>
            </a:r>
          </a:p>
          <a:p>
            <a:pPr marL="76200" indent="0" algn="just">
              <a:lnSpc>
                <a:spcPct val="107000"/>
              </a:lnSpc>
              <a:spcAft>
                <a:spcPts val="800"/>
              </a:spcAft>
              <a:buNone/>
            </a:pPr>
            <a:r>
              <a:rPr lang="en-US" sz="1400" b="1" dirty="0">
                <a:solidFill>
                  <a:schemeClr val="bg1"/>
                </a:solidFill>
                <a:latin typeface="Bahnschrift Light" panose="020B0502040204020203" pitchFamily="34" charset="0"/>
                <a:cs typeface="Times New Roman" panose="02020603050405020304" pitchFamily="18" charset="0"/>
              </a:rPr>
              <a:t>But despite their simplicity, the approaches provided in this paper are, in our opinion, deemed the state of the art. There are more sophisticated methods, but their complexity and assumptions make them impractical for the reinforcement learning problem.</a:t>
            </a:r>
          </a:p>
          <a:p>
            <a:pPr marL="0" indent="0" algn="just">
              <a:spcBef>
                <a:spcPts val="600"/>
              </a:spcBef>
              <a:buNone/>
            </a:pPr>
            <a:endParaRPr lang="en-US" sz="1600" b="1" dirty="0">
              <a:solidFill>
                <a:schemeClr val="bg1"/>
              </a:solidFill>
              <a:latin typeface="Bahnschrift Light" panose="020B0502040204020203" pitchFamily="34" charset="0"/>
              <a:cs typeface="Times New Roman" panose="02020603050405020304" pitchFamily="18" charset="0"/>
              <a:sym typeface="Arial"/>
            </a:endParaRPr>
          </a:p>
          <a:p>
            <a:pPr marL="0" lvl="0" indent="0" algn="l" rtl="0">
              <a:spcBef>
                <a:spcPts val="600"/>
              </a:spcBef>
              <a:spcAft>
                <a:spcPts val="0"/>
              </a:spcAft>
              <a:buNone/>
            </a:pPr>
            <a:endParaRPr dirty="0"/>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21</a:t>
            </a:fld>
            <a:endParaRPr/>
          </a:p>
        </p:txBody>
      </p:sp>
      <p:pic>
        <p:nvPicPr>
          <p:cNvPr id="114" name="Google Shape;679;p48">
            <a:extLst>
              <a:ext uri="{FF2B5EF4-FFF2-40B4-BE49-F238E27FC236}">
                <a16:creationId xmlns:a16="http://schemas.microsoft.com/office/drawing/2014/main" id="{DFBB6B4A-4284-4B7E-87C6-93EA56DA4632}"/>
              </a:ext>
            </a:extLst>
          </p:cNvPr>
          <p:cNvPicPr preferRelativeResize="0"/>
          <p:nvPr/>
        </p:nvPicPr>
        <p:blipFill>
          <a:blip r:embed="rId3">
            <a:alphaModFix/>
          </a:blip>
          <a:stretch>
            <a:fillRect/>
          </a:stretch>
        </p:blipFill>
        <p:spPr>
          <a:xfrm>
            <a:off x="3685047" y="129540"/>
            <a:ext cx="886953" cy="945470"/>
          </a:xfrm>
          <a:prstGeom prst="rect">
            <a:avLst/>
          </a:prstGeom>
          <a:noFill/>
          <a:ln>
            <a:noFill/>
          </a:ln>
        </p:spPr>
      </p:pic>
    </p:spTree>
    <p:extLst>
      <p:ext uri="{BB962C8B-B14F-4D97-AF65-F5344CB8AC3E}">
        <p14:creationId xmlns:p14="http://schemas.microsoft.com/office/powerpoint/2010/main" val="4100264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7"/>
          <p:cNvSpPr/>
          <p:nvPr/>
        </p:nvSpPr>
        <p:spPr>
          <a:xfrm>
            <a:off x="8199487" y="1236432"/>
            <a:ext cx="263619" cy="25171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p:nvPr/>
        </p:nvSpPr>
        <p:spPr>
          <a:xfrm rot="2466643">
            <a:off x="7247706" y="739248"/>
            <a:ext cx="366269" cy="3497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p:nvPr/>
        </p:nvSpPr>
        <p:spPr>
          <a:xfrm rot="-1608918">
            <a:off x="8242087" y="286933"/>
            <a:ext cx="263609" cy="2517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rot="2926240">
            <a:off x="6854041" y="514704"/>
            <a:ext cx="197436" cy="18851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rot="-1608959">
            <a:off x="7734169" y="503577"/>
            <a:ext cx="177833" cy="16980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7"/>
          <p:cNvGrpSpPr/>
          <p:nvPr/>
        </p:nvGrpSpPr>
        <p:grpSpPr>
          <a:xfrm>
            <a:off x="6264253" y="1243660"/>
            <a:ext cx="2714848" cy="3653541"/>
            <a:chOff x="5503615" y="983605"/>
            <a:chExt cx="3588221" cy="4828894"/>
          </a:xfrm>
        </p:grpSpPr>
        <p:pic>
          <p:nvPicPr>
            <p:cNvPr id="120" name="Google Shape;120;p17"/>
            <p:cNvPicPr preferRelativeResize="0"/>
            <p:nvPr/>
          </p:nvPicPr>
          <p:blipFill>
            <a:blip r:embed="rId3">
              <a:alphaModFix/>
            </a:blip>
            <a:stretch>
              <a:fillRect/>
            </a:stretch>
          </p:blipFill>
          <p:spPr>
            <a:xfrm>
              <a:off x="5503615" y="983605"/>
              <a:ext cx="3588221" cy="4828894"/>
            </a:xfrm>
            <a:prstGeom prst="rect">
              <a:avLst/>
            </a:prstGeom>
            <a:noFill/>
            <a:ln>
              <a:noFill/>
            </a:ln>
          </p:spPr>
        </p:pic>
        <p:pic>
          <p:nvPicPr>
            <p:cNvPr id="121" name="Google Shape;121;p17"/>
            <p:cNvPicPr preferRelativeResize="0"/>
            <p:nvPr/>
          </p:nvPicPr>
          <p:blipFill>
            <a:blip r:embed="rId4">
              <a:alphaModFix/>
            </a:blip>
            <a:stretch>
              <a:fillRect/>
            </a:stretch>
          </p:blipFill>
          <p:spPr>
            <a:xfrm>
              <a:off x="7109435" y="1724361"/>
              <a:ext cx="322950" cy="316620"/>
            </a:xfrm>
            <a:prstGeom prst="rect">
              <a:avLst/>
            </a:prstGeom>
            <a:noFill/>
            <a:ln>
              <a:noFill/>
            </a:ln>
          </p:spPr>
        </p:pic>
      </p:grpSp>
      <p:sp>
        <p:nvSpPr>
          <p:cNvPr id="122" name="Google Shape;122;p17"/>
          <p:cNvSpPr txBox="1">
            <a:spLocks noGrp="1"/>
          </p:cNvSpPr>
          <p:nvPr>
            <p:ph type="ctrTitle" idx="4294967295"/>
          </p:nvPr>
        </p:nvSpPr>
        <p:spPr>
          <a:xfrm>
            <a:off x="855300" y="356801"/>
            <a:ext cx="1638223" cy="504325"/>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None/>
            </a:pPr>
            <a:r>
              <a:rPr lang="en" sz="3200" dirty="0"/>
              <a:t>References</a:t>
            </a:r>
            <a:endParaRPr sz="3200" dirty="0"/>
          </a:p>
        </p:txBody>
      </p:sp>
      <p:sp>
        <p:nvSpPr>
          <p:cNvPr id="123" name="Google Shape;123;p17"/>
          <p:cNvSpPr txBox="1">
            <a:spLocks noGrp="1"/>
          </p:cNvSpPr>
          <p:nvPr>
            <p:ph type="subTitle" idx="4294967295"/>
          </p:nvPr>
        </p:nvSpPr>
        <p:spPr>
          <a:xfrm>
            <a:off x="365713" y="949241"/>
            <a:ext cx="6506021" cy="3947960"/>
          </a:xfrm>
          <a:prstGeom prst="rect">
            <a:avLst/>
          </a:prstGeom>
        </p:spPr>
        <p:txBody>
          <a:bodyPr spcFirstLastPara="1" wrap="square" lIns="0" tIns="0" rIns="0" bIns="0" anchor="t" anchorCtr="0">
            <a:noAutofit/>
          </a:bodyPr>
          <a:lstStyle/>
          <a:p>
            <a:pPr marL="0" indent="0">
              <a:lnSpc>
                <a:spcPct val="100000"/>
              </a:lnSpc>
              <a:buClr>
                <a:schemeClr val="bg1"/>
              </a:buClr>
              <a:buNone/>
            </a:pPr>
            <a:r>
              <a:rPr lang="en-US" sz="1200" i="1" dirty="0">
                <a:solidFill>
                  <a:srgbClr val="FF0000"/>
                </a:solidFill>
                <a:latin typeface="IBM Plex Sans Condensed" panose="020B0506050203000203" pitchFamily="34" charset="0"/>
                <a:cs typeface="Times New Roman" panose="02020603050405020304" pitchFamily="18" charset="0"/>
              </a:rPr>
              <a:t>           Reinforcement Learning: An Introduction (Sutton, R., S., </a:t>
            </a:r>
            <a:r>
              <a:rPr lang="en-US" sz="1200" i="1" dirty="0" err="1">
                <a:solidFill>
                  <a:srgbClr val="FF0000"/>
                </a:solidFill>
                <a:latin typeface="IBM Plex Sans Condensed" panose="020B0506050203000203" pitchFamily="34" charset="0"/>
                <a:cs typeface="Times New Roman" panose="02020603050405020304" pitchFamily="18" charset="0"/>
              </a:rPr>
              <a:t>Barto</a:t>
            </a:r>
            <a:r>
              <a:rPr lang="en-US" sz="1200" i="1" dirty="0">
                <a:solidFill>
                  <a:srgbClr val="FF0000"/>
                </a:solidFill>
                <a:latin typeface="IBM Plex Sans Condensed" panose="020B0506050203000203" pitchFamily="34" charset="0"/>
                <a:cs typeface="Times New Roman" panose="02020603050405020304" pitchFamily="18" charset="0"/>
              </a:rPr>
              <a:t>, A., G., 2014, 2015)</a:t>
            </a:r>
          </a:p>
          <a:p>
            <a:pPr marL="342900" indent="-342900">
              <a:lnSpc>
                <a:spcPct val="100000"/>
              </a:lnSpc>
              <a:buClr>
                <a:schemeClr val="bg1"/>
              </a:buClr>
              <a:buFont typeface="Arial" panose="020B0604020202020204" pitchFamily="34" charset="0"/>
              <a:buChar char="•"/>
            </a:pPr>
            <a:r>
              <a:rPr lang="en-US" sz="1200" u="sng" dirty="0">
                <a:solidFill>
                  <a:schemeClr val="bg1"/>
                </a:solidFill>
                <a:latin typeface="IBM Plex Sans Condensed" panose="020B0506050203000203"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SuttonBartoIPRLBook2ndEd.pdf (stanford.edu)</a:t>
            </a:r>
            <a:endParaRPr lang="en-US" sz="1200" u="sng" dirty="0">
              <a:solidFill>
                <a:schemeClr val="bg1"/>
              </a:solidFill>
              <a:latin typeface="IBM Plex Sans Condensed" panose="020B0506050203000203" pitchFamily="34" charset="0"/>
              <a:cs typeface="Times New Roman" panose="02020603050405020304" pitchFamily="18" charset="0"/>
            </a:endParaRPr>
          </a:p>
          <a:p>
            <a:pPr marL="342900" indent="-342900">
              <a:lnSpc>
                <a:spcPct val="100000"/>
              </a:lnSpc>
              <a:buClr>
                <a:schemeClr val="bg1"/>
              </a:buClr>
              <a:buFont typeface="Arial" panose="020B0604020202020204" pitchFamily="34" charset="0"/>
              <a:buChar char="•"/>
            </a:pPr>
            <a:r>
              <a:rPr lang="en-US" sz="1200" u="sng" dirty="0">
                <a:solidFill>
                  <a:schemeClr val="bg1"/>
                </a:solidFill>
                <a:latin typeface="IBM Plex Sans Condensed" panose="020B0506050203000203"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The Multi-Armed Bandit Problem and Its Solutions (lilianweng.github.io)</a:t>
            </a:r>
            <a:endParaRPr lang="en-US" sz="1200" u="sng" dirty="0">
              <a:solidFill>
                <a:schemeClr val="bg1"/>
              </a:solidFill>
              <a:latin typeface="IBM Plex Sans Condensed" panose="020B0506050203000203" pitchFamily="34" charset="0"/>
              <a:cs typeface="Times New Roman" panose="02020603050405020304" pitchFamily="18" charset="0"/>
            </a:endParaRPr>
          </a:p>
          <a:p>
            <a:pPr marL="342900" indent="-342900">
              <a:lnSpc>
                <a:spcPct val="100000"/>
              </a:lnSpc>
              <a:buClr>
                <a:schemeClr val="bg1"/>
              </a:buClr>
              <a:buFont typeface="Arial" panose="020B0604020202020204" pitchFamily="34" charset="0"/>
              <a:buChar char="•"/>
            </a:pPr>
            <a:r>
              <a:rPr lang="en-US" sz="1200" u="sng" dirty="0">
                <a:solidFill>
                  <a:schemeClr val="bg1"/>
                </a:solidFill>
                <a:latin typeface="IBM Plex Sans Condensed" panose="020B0506050203000203"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Solving the Multi-Armed Bandit Problem | by Anson Wong | Towards Data Science</a:t>
            </a:r>
            <a:endParaRPr lang="en-US" sz="1200" u="sng" dirty="0">
              <a:solidFill>
                <a:schemeClr val="bg1"/>
              </a:solidFill>
              <a:latin typeface="IBM Plex Sans Condensed" panose="020B0506050203000203" pitchFamily="34" charset="0"/>
              <a:cs typeface="Times New Roman" panose="02020603050405020304" pitchFamily="18" charset="0"/>
            </a:endParaRPr>
          </a:p>
          <a:p>
            <a:pPr marL="342900" indent="-342900">
              <a:lnSpc>
                <a:spcPct val="100000"/>
              </a:lnSpc>
              <a:buClr>
                <a:schemeClr val="bg1"/>
              </a:buClr>
              <a:buFont typeface="Arial" panose="020B0604020202020204" pitchFamily="34" charset="0"/>
              <a:buChar char="•"/>
            </a:pPr>
            <a:r>
              <a:rPr lang="en-US" sz="1200" u="sng" dirty="0">
                <a:solidFill>
                  <a:schemeClr val="bg1"/>
                </a:solidFill>
                <a:latin typeface="IBM Plex Sans Condensed" panose="020B0506050203000203"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How to Build a Product Recommender Using Multi-Armed Bandit Algorithms - </a:t>
            </a:r>
            <a:r>
              <a:rPr lang="en-US" sz="1200" u="sng" dirty="0" err="1">
                <a:solidFill>
                  <a:schemeClr val="bg1"/>
                </a:solidFill>
                <a:latin typeface="IBM Plex Sans Condensed" panose="020B0506050203000203"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OfferZen</a:t>
            </a:r>
            <a:endParaRPr lang="en-US" sz="1200" u="sng" dirty="0">
              <a:solidFill>
                <a:schemeClr val="bg1"/>
              </a:solidFill>
              <a:latin typeface="IBM Plex Sans Condensed" panose="020B0506050203000203" pitchFamily="34" charset="0"/>
              <a:cs typeface="Times New Roman" panose="02020603050405020304" pitchFamily="18" charset="0"/>
            </a:endParaRPr>
          </a:p>
          <a:p>
            <a:pPr marL="342900" indent="-342900">
              <a:lnSpc>
                <a:spcPct val="100000"/>
              </a:lnSpc>
              <a:buClr>
                <a:schemeClr val="bg1"/>
              </a:buClr>
              <a:buFont typeface="Arial" panose="020B0604020202020204" pitchFamily="34" charset="0"/>
              <a:buChar char="•"/>
            </a:pPr>
            <a:r>
              <a:rPr lang="en-US" sz="1200" u="sng" dirty="0">
                <a:solidFill>
                  <a:schemeClr val="bg1"/>
                </a:solidFill>
                <a:latin typeface="IBM Plex Sans Condensed" panose="020B0506050203000203"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Reinforcement Learning: Multi-Armed Bandit | Medium</a:t>
            </a:r>
            <a:endParaRPr lang="en-US" sz="1200" u="sng" dirty="0">
              <a:solidFill>
                <a:schemeClr val="bg1"/>
              </a:solidFill>
              <a:latin typeface="IBM Plex Sans Condensed" panose="020B0506050203000203" pitchFamily="34" charset="0"/>
              <a:cs typeface="Times New Roman" panose="02020603050405020304" pitchFamily="18" charset="0"/>
            </a:endParaRPr>
          </a:p>
          <a:p>
            <a:pPr marL="342900" indent="-342900">
              <a:lnSpc>
                <a:spcPct val="100000"/>
              </a:lnSpc>
              <a:buClr>
                <a:schemeClr val="bg1"/>
              </a:buClr>
              <a:buFont typeface="Arial" panose="020B0604020202020204" pitchFamily="34" charset="0"/>
              <a:buChar char="•"/>
            </a:pPr>
            <a:r>
              <a:rPr lang="en-US" sz="1200" u="sng" dirty="0">
                <a:solidFill>
                  <a:schemeClr val="bg1"/>
                </a:solidFill>
                <a:latin typeface="IBM Plex Sans Condensed" panose="020B0506050203000203"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part1-MultiarmedBandit.ipynb - </a:t>
            </a:r>
            <a:r>
              <a:rPr lang="en-US" sz="1200" u="sng" dirty="0" err="1">
                <a:solidFill>
                  <a:schemeClr val="bg1"/>
                </a:solidFill>
                <a:latin typeface="IBM Plex Sans Condensed" panose="020B0506050203000203"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Colaboratory</a:t>
            </a:r>
            <a:r>
              <a:rPr lang="en-US" sz="1200" u="sng" dirty="0">
                <a:solidFill>
                  <a:schemeClr val="bg1"/>
                </a:solidFill>
                <a:latin typeface="IBM Plex Sans Condensed" panose="020B0506050203000203"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 (google.com)</a:t>
            </a:r>
            <a:r>
              <a:rPr lang="en-US" sz="1200" u="sng" dirty="0">
                <a:solidFill>
                  <a:schemeClr val="bg1"/>
                </a:solidFill>
                <a:latin typeface="IBM Plex Sans Condensed" panose="020B0506050203000203" pitchFamily="34" charset="0"/>
                <a:cs typeface="Times New Roman" panose="02020603050405020304" pitchFamily="18" charset="0"/>
              </a:rPr>
              <a:t> </a:t>
            </a:r>
          </a:p>
          <a:p>
            <a:pPr marL="342900" indent="-342900">
              <a:lnSpc>
                <a:spcPct val="100000"/>
              </a:lnSpc>
              <a:buClr>
                <a:schemeClr val="bg1"/>
              </a:buClr>
              <a:buFont typeface="Arial" panose="020B0604020202020204" pitchFamily="34" charset="0"/>
              <a:buChar char="•"/>
            </a:pPr>
            <a:r>
              <a:rPr lang="en-US" sz="1200" u="sng" dirty="0">
                <a:solidFill>
                  <a:schemeClr val="bg1"/>
                </a:solidFill>
                <a:latin typeface="IBM Plex Sans Condensed" panose="020B0506050203000203" pitchFamily="34" charset="0"/>
                <a:cs typeface="Times New Roman" panose="02020603050405020304" pitchFamily="18" charset="0"/>
                <a:hlinkClick r:id="rId11">
                  <a:extLst>
                    <a:ext uri="{A12FA001-AC4F-418D-AE19-62706E023703}">
                      <ahyp:hlinkClr xmlns:ahyp="http://schemas.microsoft.com/office/drawing/2018/hyperlinkcolor" val="tx"/>
                    </a:ext>
                  </a:extLst>
                </a:hlinkClick>
              </a:rPr>
              <a:t>Your Client Engagement Program Isn't Doing What You Think It Is. | Stitch Fix Technology – Multithreaded</a:t>
            </a:r>
            <a:endParaRPr lang="en-US" sz="1200" u="sng" dirty="0">
              <a:solidFill>
                <a:schemeClr val="bg1"/>
              </a:solidFill>
              <a:latin typeface="IBM Plex Sans Condensed" panose="020B0506050203000203" pitchFamily="34" charset="0"/>
              <a:cs typeface="Times New Roman" panose="02020603050405020304" pitchFamily="18" charset="0"/>
            </a:endParaRPr>
          </a:p>
          <a:p>
            <a:pPr marL="342900" indent="-342900">
              <a:lnSpc>
                <a:spcPct val="100000"/>
              </a:lnSpc>
              <a:buClr>
                <a:schemeClr val="bg1"/>
              </a:buClr>
              <a:buFont typeface="Arial" panose="020B0604020202020204" pitchFamily="34" charset="0"/>
              <a:buChar char="•"/>
            </a:pPr>
            <a:r>
              <a:rPr lang="en-US" sz="1200" u="sng" dirty="0">
                <a:solidFill>
                  <a:schemeClr val="bg1"/>
                </a:solidFill>
                <a:latin typeface="IBM Plex Sans Condensed" panose="020B0506050203000203" pitchFamily="34" charset="0"/>
                <a:cs typeface="Times New Roman" panose="02020603050405020304" pitchFamily="18" charset="0"/>
                <a:hlinkClick r:id="rId12">
                  <a:extLst>
                    <a:ext uri="{A12FA001-AC4F-418D-AE19-62706E023703}">
                      <ahyp:hlinkClr xmlns:ahyp="http://schemas.microsoft.com/office/drawing/2018/hyperlinkcolor" val="tx"/>
                    </a:ext>
                  </a:extLst>
                </a:hlinkClick>
              </a:rPr>
              <a:t>Bandit Algorithms (tor-lattimore.com)</a:t>
            </a:r>
            <a:endParaRPr lang="en-US" sz="1200" u="sng" dirty="0">
              <a:solidFill>
                <a:schemeClr val="bg1"/>
              </a:solidFill>
              <a:latin typeface="IBM Plex Sans Condensed" panose="020B0506050203000203" pitchFamily="34" charset="0"/>
              <a:cs typeface="Times New Roman" panose="02020603050405020304" pitchFamily="18" charset="0"/>
            </a:endParaRPr>
          </a:p>
          <a:p>
            <a:pPr marL="342900" indent="-342900">
              <a:lnSpc>
                <a:spcPct val="100000"/>
              </a:lnSpc>
              <a:buClr>
                <a:schemeClr val="bg1"/>
              </a:buClr>
              <a:buFont typeface="Arial" panose="020B0604020202020204" pitchFamily="34" charset="0"/>
              <a:buChar char="•"/>
            </a:pPr>
            <a:r>
              <a:rPr lang="en-US" sz="1200" u="sng" dirty="0">
                <a:solidFill>
                  <a:schemeClr val="bg1"/>
                </a:solidFill>
                <a:latin typeface="IBM Plex Sans Condensed" panose="020B0506050203000203" pitchFamily="34" charset="0"/>
                <a:cs typeface="Times New Roman" panose="02020603050405020304" pitchFamily="18" charset="0"/>
                <a:hlinkClick r:id="rId13">
                  <a:extLst>
                    <a:ext uri="{A12FA001-AC4F-418D-AE19-62706E023703}">
                      <ahyp:hlinkClr xmlns:ahyp="http://schemas.microsoft.com/office/drawing/2018/hyperlinkcolor" val="tx"/>
                    </a:ext>
                  </a:extLst>
                </a:hlinkClick>
              </a:rPr>
              <a:t>Reinforcement Learning Introduction | Mosaic Data Science Blog</a:t>
            </a:r>
            <a:endParaRPr lang="en-US" sz="1200" u="sng" dirty="0">
              <a:solidFill>
                <a:schemeClr val="bg1"/>
              </a:solidFill>
              <a:latin typeface="IBM Plex Sans Condensed" panose="020B0506050203000203" pitchFamily="34" charset="0"/>
              <a:cs typeface="Times New Roman" panose="02020603050405020304" pitchFamily="18" charset="0"/>
            </a:endParaRPr>
          </a:p>
          <a:p>
            <a:pPr marL="342900" indent="-342900">
              <a:lnSpc>
                <a:spcPct val="100000"/>
              </a:lnSpc>
              <a:buClr>
                <a:schemeClr val="bg1"/>
              </a:buClr>
              <a:buFont typeface="Arial" panose="020B0604020202020204" pitchFamily="34" charset="0"/>
              <a:buChar char="•"/>
            </a:pPr>
            <a:r>
              <a:rPr lang="en-US" sz="1200" u="sng" dirty="0">
                <a:solidFill>
                  <a:schemeClr val="bg1"/>
                </a:solidFill>
                <a:latin typeface="IBM Plex Sans Condensed" panose="020B0506050203000203" pitchFamily="34" charset="0"/>
                <a:cs typeface="Times New Roman" panose="02020603050405020304" pitchFamily="18" charset="0"/>
                <a:hlinkClick r:id="rId14">
                  <a:extLst>
                    <a:ext uri="{A12FA001-AC4F-418D-AE19-62706E023703}">
                      <ahyp:hlinkClr xmlns:ahyp="http://schemas.microsoft.com/office/drawing/2018/hyperlinkcolor" val="tx"/>
                    </a:ext>
                  </a:extLst>
                </a:hlinkClick>
              </a:rPr>
              <a:t>How Solving the Multi-Armed Bandit Problem Can Move Machine Learning Forward – The New Stack</a:t>
            </a:r>
            <a:endParaRPr lang="en-US" sz="1200" u="sng" dirty="0">
              <a:solidFill>
                <a:schemeClr val="bg1"/>
              </a:solidFill>
              <a:latin typeface="IBM Plex Sans Condensed" panose="020B0506050203000203" pitchFamily="34" charset="0"/>
              <a:cs typeface="Times New Roman" panose="02020603050405020304" pitchFamily="18" charset="0"/>
            </a:endParaRPr>
          </a:p>
          <a:p>
            <a:pPr marL="342900" indent="-342900">
              <a:lnSpc>
                <a:spcPct val="100000"/>
              </a:lnSpc>
              <a:buClr>
                <a:schemeClr val="bg1"/>
              </a:buClr>
              <a:buFont typeface="Arial" panose="020B0604020202020204" pitchFamily="34" charset="0"/>
              <a:buChar char="•"/>
            </a:pPr>
            <a:r>
              <a:rPr lang="en-US" sz="1200" u="sng" dirty="0">
                <a:solidFill>
                  <a:schemeClr val="bg1"/>
                </a:solidFill>
                <a:latin typeface="IBM Plex Sans Condensed" panose="020B0506050203000203" pitchFamily="34" charset="0"/>
                <a:cs typeface="Times New Roman" panose="02020603050405020304" pitchFamily="18" charset="0"/>
                <a:hlinkClick r:id="rId15">
                  <a:extLst>
                    <a:ext uri="{A12FA001-AC4F-418D-AE19-62706E023703}">
                      <ahyp:hlinkClr xmlns:ahyp="http://schemas.microsoft.com/office/drawing/2018/hyperlinkcolor" val="tx"/>
                    </a:ext>
                  </a:extLst>
                </a:hlinkClick>
              </a:rPr>
              <a:t>Multi-Armed Bandits: Exploration versus Exploitation (stanford.edu)</a:t>
            </a:r>
            <a:endParaRPr lang="en-US" sz="1200" u="sng" dirty="0">
              <a:solidFill>
                <a:schemeClr val="bg1"/>
              </a:solidFill>
              <a:latin typeface="IBM Plex Sans Condensed" panose="020B0506050203000203" pitchFamily="34" charset="0"/>
              <a:cs typeface="Times New Roman" panose="02020603050405020304" pitchFamily="18" charset="0"/>
            </a:endParaRPr>
          </a:p>
          <a:p>
            <a:pPr marL="342900" indent="-342900">
              <a:lnSpc>
                <a:spcPct val="100000"/>
              </a:lnSpc>
              <a:buClr>
                <a:schemeClr val="bg1"/>
              </a:buClr>
              <a:buFont typeface="Arial" panose="020B0604020202020204" pitchFamily="34" charset="0"/>
              <a:buChar char="•"/>
            </a:pPr>
            <a:r>
              <a:rPr lang="en-US" sz="1200" u="sng" dirty="0">
                <a:solidFill>
                  <a:schemeClr val="bg1"/>
                </a:solidFill>
                <a:latin typeface="IBM Plex Sans Condensed" panose="020B0506050203000203" pitchFamily="34" charset="0"/>
                <a:cs typeface="Times New Roman" panose="02020603050405020304" pitchFamily="18" charset="0"/>
                <a:hlinkClick r:id="rId16">
                  <a:extLst>
                    <a:ext uri="{A12FA001-AC4F-418D-AE19-62706E023703}">
                      <ahyp:hlinkClr xmlns:ahyp="http://schemas.microsoft.com/office/drawing/2018/hyperlinkcolor" val="tx"/>
                    </a:ext>
                  </a:extLst>
                </a:hlinkClick>
              </a:rPr>
              <a:t>MAB-Survey.pdf (umich.edu)</a:t>
            </a:r>
            <a:r>
              <a:rPr lang="en-US" sz="1200" u="sng" dirty="0">
                <a:solidFill>
                  <a:schemeClr val="bg1"/>
                </a:solidFill>
                <a:latin typeface="IBM Plex Sans Condensed" panose="020B0506050203000203" pitchFamily="34" charset="0"/>
                <a:cs typeface="Times New Roman" panose="02020603050405020304" pitchFamily="18" charset="0"/>
              </a:rPr>
              <a:t> </a:t>
            </a:r>
          </a:p>
          <a:p>
            <a:pPr marL="342900" indent="-342900">
              <a:lnSpc>
                <a:spcPct val="100000"/>
              </a:lnSpc>
              <a:buClr>
                <a:schemeClr val="bg1"/>
              </a:buClr>
              <a:buFont typeface="Arial" panose="020B0604020202020204" pitchFamily="34" charset="0"/>
              <a:buChar char="•"/>
            </a:pPr>
            <a:r>
              <a:rPr lang="en-US" sz="1200" u="sng" dirty="0">
                <a:solidFill>
                  <a:schemeClr val="bg1"/>
                </a:solidFill>
                <a:latin typeface="IBM Plex Sans Condensed" panose="020B0506050203000203" pitchFamily="34" charset="0"/>
                <a:cs typeface="Times New Roman" panose="02020603050405020304" pitchFamily="18" charset="0"/>
                <a:hlinkClick r:id="rId17">
                  <a:extLst>
                    <a:ext uri="{A12FA001-AC4F-418D-AE19-62706E023703}">
                      <ahyp:hlinkClr xmlns:ahyp="http://schemas.microsoft.com/office/drawing/2018/hyperlinkcolor" val="tx"/>
                    </a:ext>
                  </a:extLst>
                </a:hlinkClick>
              </a:rPr>
              <a:t>Multi_Arm_Bandit_final_report.pdf (arizona.edu)</a:t>
            </a:r>
            <a:r>
              <a:rPr lang="en-US" sz="1200" u="sng" dirty="0">
                <a:solidFill>
                  <a:schemeClr val="bg1"/>
                </a:solidFill>
                <a:latin typeface="IBM Plex Sans Condensed" panose="020B0506050203000203" pitchFamily="34" charset="0"/>
                <a:cs typeface="Times New Roman" panose="02020603050405020304" pitchFamily="18" charset="0"/>
              </a:rPr>
              <a:t> </a:t>
            </a:r>
          </a:p>
          <a:p>
            <a:pPr marL="342900" indent="-342900">
              <a:lnSpc>
                <a:spcPct val="100000"/>
              </a:lnSpc>
              <a:buClr>
                <a:schemeClr val="bg1"/>
              </a:buClr>
              <a:buFont typeface="Arial" panose="020B0604020202020204" pitchFamily="34" charset="0"/>
              <a:buChar char="•"/>
            </a:pPr>
            <a:r>
              <a:rPr lang="en-US" sz="1200" u="sng" dirty="0">
                <a:solidFill>
                  <a:schemeClr val="bg1"/>
                </a:solidFill>
                <a:latin typeface="IBM Plex Sans Condensed" panose="020B0506050203000203" pitchFamily="34" charset="0"/>
                <a:cs typeface="Times New Roman" panose="02020603050405020304" pitchFamily="18" charset="0"/>
                <a:hlinkClick r:id="rId18">
                  <a:extLst>
                    <a:ext uri="{A12FA001-AC4F-418D-AE19-62706E023703}">
                      <ahyp:hlinkClr xmlns:ahyp="http://schemas.microsoft.com/office/drawing/2018/hyperlinkcolor" val="tx"/>
                    </a:ext>
                  </a:extLst>
                </a:hlinkClick>
              </a:rPr>
              <a:t>Multi-armed bandit and Thompson Sampling in C++ and Python | </a:t>
            </a:r>
            <a:r>
              <a:rPr lang="en-US" sz="1200" u="sng" dirty="0" err="1">
                <a:solidFill>
                  <a:schemeClr val="bg1"/>
                </a:solidFill>
                <a:latin typeface="IBM Plex Sans Condensed" panose="020B0506050203000203" pitchFamily="34" charset="0"/>
                <a:cs typeface="Times New Roman" panose="02020603050405020304" pitchFamily="18" charset="0"/>
                <a:hlinkClick r:id="rId18">
                  <a:extLst>
                    <a:ext uri="{A12FA001-AC4F-418D-AE19-62706E023703}">
                      <ahyp:hlinkClr xmlns:ahyp="http://schemas.microsoft.com/office/drawing/2018/hyperlinkcolor" val="tx"/>
                    </a:ext>
                  </a:extLst>
                </a:hlinkClick>
              </a:rPr>
              <a:t>gcardone’s</a:t>
            </a:r>
            <a:r>
              <a:rPr lang="en-US" sz="1200" u="sng" dirty="0">
                <a:solidFill>
                  <a:schemeClr val="bg1"/>
                </a:solidFill>
                <a:latin typeface="IBM Plex Sans Condensed" panose="020B0506050203000203" pitchFamily="34" charset="0"/>
                <a:cs typeface="Times New Roman" panose="02020603050405020304" pitchFamily="18" charset="0"/>
                <a:hlinkClick r:id="rId18">
                  <a:extLst>
                    <a:ext uri="{A12FA001-AC4F-418D-AE19-62706E023703}">
                      <ahyp:hlinkClr xmlns:ahyp="http://schemas.microsoft.com/office/drawing/2018/hyperlinkcolor" val="tx"/>
                    </a:ext>
                  </a:extLst>
                </a:hlinkClick>
              </a:rPr>
              <a:t> blog</a:t>
            </a:r>
            <a:endParaRPr lang="en-US" sz="1200" u="sng" dirty="0">
              <a:solidFill>
                <a:schemeClr val="bg1"/>
              </a:solidFill>
              <a:latin typeface="IBM Plex Sans Condensed" panose="020B0506050203000203" pitchFamily="34" charset="0"/>
              <a:cs typeface="Times New Roman" panose="02020603050405020304" pitchFamily="18" charset="0"/>
            </a:endParaRPr>
          </a:p>
          <a:p>
            <a:pPr marL="342900" indent="-342900">
              <a:lnSpc>
                <a:spcPct val="100000"/>
              </a:lnSpc>
              <a:buClr>
                <a:schemeClr val="bg1"/>
              </a:buClr>
              <a:buFont typeface="Arial" panose="020B0604020202020204" pitchFamily="34" charset="0"/>
              <a:buChar char="•"/>
            </a:pPr>
            <a:r>
              <a:rPr lang="en-US" sz="1200" u="sng" dirty="0">
                <a:solidFill>
                  <a:schemeClr val="bg1"/>
                </a:solidFill>
                <a:latin typeface="IBM Plex Sans Condensed" panose="020B0506050203000203" pitchFamily="34" charset="0"/>
                <a:cs typeface="Times New Roman" panose="02020603050405020304" pitchFamily="18" charset="0"/>
                <a:hlinkClick r:id="rId19">
                  <a:extLst>
                    <a:ext uri="{A12FA001-AC4F-418D-AE19-62706E023703}">
                      <ahyp:hlinkClr xmlns:ahyp="http://schemas.microsoft.com/office/drawing/2018/hyperlinkcolor" val="tx"/>
                    </a:ext>
                  </a:extLst>
                </a:hlinkClick>
              </a:rPr>
              <a:t>GitHub - </a:t>
            </a:r>
            <a:r>
              <a:rPr lang="en-US" sz="1200" u="sng" dirty="0" err="1">
                <a:solidFill>
                  <a:schemeClr val="bg1"/>
                </a:solidFill>
                <a:latin typeface="IBM Plex Sans Condensed" panose="020B0506050203000203" pitchFamily="34" charset="0"/>
                <a:cs typeface="Times New Roman" panose="02020603050405020304" pitchFamily="18" charset="0"/>
                <a:hlinkClick r:id="rId19">
                  <a:extLst>
                    <a:ext uri="{A12FA001-AC4F-418D-AE19-62706E023703}">
                      <ahyp:hlinkClr xmlns:ahyp="http://schemas.microsoft.com/office/drawing/2018/hyperlinkcolor" val="tx"/>
                    </a:ext>
                  </a:extLst>
                </a:hlinkClick>
              </a:rPr>
              <a:t>nicoleorzan</a:t>
            </a:r>
            <a:r>
              <a:rPr lang="en-US" sz="1200" u="sng" dirty="0">
                <a:solidFill>
                  <a:schemeClr val="bg1"/>
                </a:solidFill>
                <a:latin typeface="IBM Plex Sans Condensed" panose="020B0506050203000203" pitchFamily="34" charset="0"/>
                <a:cs typeface="Times New Roman" panose="02020603050405020304" pitchFamily="18" charset="0"/>
                <a:hlinkClick r:id="rId19">
                  <a:extLst>
                    <a:ext uri="{A12FA001-AC4F-418D-AE19-62706E023703}">
                      <ahyp:hlinkClr xmlns:ahyp="http://schemas.microsoft.com/office/drawing/2018/hyperlinkcolor" val="tx"/>
                    </a:ext>
                  </a:extLst>
                </a:hlinkClick>
              </a:rPr>
              <a:t>/Multi-armed-bandit-RL: C++ implementation of Multi-Armed Bandits (Gaussian and Bernoulli)</a:t>
            </a:r>
            <a:endParaRPr lang="en-US" sz="1200" u="sng" dirty="0">
              <a:solidFill>
                <a:schemeClr val="bg1"/>
              </a:solidFill>
              <a:latin typeface="IBM Plex Sans Condensed" panose="020B0506050203000203" pitchFamily="34" charset="0"/>
              <a:cs typeface="Times New Roman" panose="02020603050405020304" pitchFamily="18" charset="0"/>
            </a:endParaRPr>
          </a:p>
          <a:p>
            <a:pPr marL="342900" indent="-342900">
              <a:lnSpc>
                <a:spcPct val="100000"/>
              </a:lnSpc>
              <a:buClr>
                <a:schemeClr val="bg1"/>
              </a:buClr>
              <a:buFont typeface="Arial" panose="020B0604020202020204" pitchFamily="34" charset="0"/>
              <a:buChar char="•"/>
            </a:pPr>
            <a:r>
              <a:rPr lang="en-US" sz="1200" u="sng" dirty="0">
                <a:solidFill>
                  <a:schemeClr val="bg1"/>
                </a:solidFill>
                <a:latin typeface="IBM Plex Sans Condensed" panose="020B0506050203000203" pitchFamily="34" charset="0"/>
                <a:cs typeface="Times New Roman" panose="02020603050405020304" pitchFamily="18" charset="0"/>
                <a:hlinkClick r:id="rId20">
                  <a:extLst>
                    <a:ext uri="{A12FA001-AC4F-418D-AE19-62706E023703}">
                      <ahyp:hlinkClr xmlns:ahyp="http://schemas.microsoft.com/office/drawing/2018/hyperlinkcolor" val="tx"/>
                    </a:ext>
                  </a:extLst>
                </a:hlinkClick>
              </a:rPr>
              <a:t>Using Boltzmann distribution as the exploration policy in TensorFlow-agent reinforcement learning models | Bartosz Mikulski (mikulskibartosz.name)</a:t>
            </a:r>
            <a:endParaRPr lang="en-US" sz="1200" u="sng" dirty="0">
              <a:solidFill>
                <a:schemeClr val="bg1"/>
              </a:solidFill>
              <a:latin typeface="IBM Plex Sans Condensed" panose="020B0506050203000203" pitchFamily="34" charset="0"/>
              <a:cs typeface="Times New Roman" panose="02020603050405020304" pitchFamily="18" charset="0"/>
            </a:endParaRPr>
          </a:p>
        </p:txBody>
      </p:sp>
      <p:sp>
        <p:nvSpPr>
          <p:cNvPr id="124" name="Google Shape;124;p17"/>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52000">
              <a:schemeClr val="dk2"/>
            </a:gs>
            <a:gs pos="86000">
              <a:srgbClr val="3FA874"/>
            </a:gs>
            <a:gs pos="100000">
              <a:srgbClr val="00B050"/>
            </a:gs>
          </a:gsLst>
          <a:path path="circle">
            <a:fillToRect l="100000" t="100000"/>
          </a:path>
          <a:tileRect r="-100000" b="-100000"/>
        </a:gradFill>
        <a:effectLst/>
      </p:bgPr>
    </p:bg>
    <p:spTree>
      <p:nvGrpSpPr>
        <p:cNvPr id="1" name="Shape 220"/>
        <p:cNvGrpSpPr/>
        <p:nvPr/>
      </p:nvGrpSpPr>
      <p:grpSpPr>
        <a:xfrm>
          <a:off x="0" y="0"/>
          <a:ext cx="0" cy="0"/>
          <a:chOff x="0" y="0"/>
          <a:chExt cx="0" cy="0"/>
        </a:xfrm>
      </p:grpSpPr>
      <p:grpSp>
        <p:nvGrpSpPr>
          <p:cNvPr id="221" name="Google Shape;221;p26"/>
          <p:cNvGrpSpPr/>
          <p:nvPr/>
        </p:nvGrpSpPr>
        <p:grpSpPr>
          <a:xfrm>
            <a:off x="6918735" y="2887840"/>
            <a:ext cx="2156260" cy="2132599"/>
            <a:chOff x="6016688" y="1238675"/>
            <a:chExt cx="2840226" cy="3645025"/>
          </a:xfrm>
        </p:grpSpPr>
        <p:pic>
          <p:nvPicPr>
            <p:cNvPr id="222" name="Google Shape;222;p26"/>
            <p:cNvPicPr preferRelativeResize="0"/>
            <p:nvPr/>
          </p:nvPicPr>
          <p:blipFill>
            <a:blip r:embed="rId3">
              <a:alphaModFix/>
            </a:blip>
            <a:stretch>
              <a:fillRect/>
            </a:stretch>
          </p:blipFill>
          <p:spPr>
            <a:xfrm>
              <a:off x="6016688" y="1238675"/>
              <a:ext cx="2840226" cy="3645025"/>
            </a:xfrm>
            <a:prstGeom prst="rect">
              <a:avLst/>
            </a:prstGeom>
            <a:noFill/>
            <a:ln>
              <a:noFill/>
            </a:ln>
          </p:spPr>
        </p:pic>
        <p:pic>
          <p:nvPicPr>
            <p:cNvPr id="223" name="Google Shape;223;p26"/>
            <p:cNvPicPr preferRelativeResize="0"/>
            <p:nvPr/>
          </p:nvPicPr>
          <p:blipFill>
            <a:blip r:embed="rId4">
              <a:alphaModFix/>
            </a:blip>
            <a:stretch>
              <a:fillRect/>
            </a:stretch>
          </p:blipFill>
          <p:spPr>
            <a:xfrm>
              <a:off x="7234036" y="1833429"/>
              <a:ext cx="253619" cy="170800"/>
            </a:xfrm>
            <a:prstGeom prst="rect">
              <a:avLst/>
            </a:prstGeom>
            <a:noFill/>
            <a:ln>
              <a:noFill/>
            </a:ln>
          </p:spPr>
        </p:pic>
      </p:grpSp>
      <p:sp>
        <p:nvSpPr>
          <p:cNvPr id="224" name="Google Shape;224;p26"/>
          <p:cNvSpPr txBox="1">
            <a:spLocks noGrp="1"/>
          </p:cNvSpPr>
          <p:nvPr>
            <p:ph type="ctrTitle" idx="4294967295"/>
          </p:nvPr>
        </p:nvSpPr>
        <p:spPr>
          <a:xfrm>
            <a:off x="2715000" y="137880"/>
            <a:ext cx="3714000" cy="894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800" dirty="0"/>
              <a:t>timeline</a:t>
            </a:r>
            <a:endParaRPr sz="4800" dirty="0"/>
          </a:p>
        </p:txBody>
      </p:sp>
      <p:sp>
        <p:nvSpPr>
          <p:cNvPr id="230" name="Google Shape;230;p26"/>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23</a:t>
            </a:fld>
            <a:endParaRPr/>
          </a:p>
        </p:txBody>
      </p:sp>
      <p:pic>
        <p:nvPicPr>
          <p:cNvPr id="231" name="Google Shape;231;p26"/>
          <p:cNvPicPr preferRelativeResize="0"/>
          <p:nvPr/>
        </p:nvPicPr>
        <p:blipFill>
          <a:blip r:embed="rId5">
            <a:alphaModFix/>
          </a:blip>
          <a:stretch>
            <a:fillRect/>
          </a:stretch>
        </p:blipFill>
        <p:spPr>
          <a:xfrm flipH="1">
            <a:off x="323583" y="2993933"/>
            <a:ext cx="1905533" cy="1965960"/>
          </a:xfrm>
          <a:prstGeom prst="rect">
            <a:avLst/>
          </a:prstGeom>
          <a:noFill/>
          <a:ln>
            <a:noFill/>
          </a:ln>
        </p:spPr>
      </p:pic>
      <p:sp>
        <p:nvSpPr>
          <p:cNvPr id="14" name="TextBox 13">
            <a:extLst>
              <a:ext uri="{FF2B5EF4-FFF2-40B4-BE49-F238E27FC236}">
                <a16:creationId xmlns:a16="http://schemas.microsoft.com/office/drawing/2014/main" id="{25E90FB7-6E47-4739-90A7-03C59762DBAF}"/>
              </a:ext>
            </a:extLst>
          </p:cNvPr>
          <p:cNvSpPr txBox="1"/>
          <p:nvPr/>
        </p:nvSpPr>
        <p:spPr>
          <a:xfrm>
            <a:off x="1276350" y="1032780"/>
            <a:ext cx="6591300" cy="1855060"/>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US" sz="1800" b="1" i="1" dirty="0">
                <a:solidFill>
                  <a:schemeClr val="tx1"/>
                </a:solidFill>
                <a:effectLst/>
                <a:latin typeface="IBM Plex Sans Condensed" panose="020B0506050203000203" pitchFamily="34" charset="0"/>
                <a:ea typeface="Calibri" panose="020F0502020204030204" pitchFamily="34" charset="0"/>
                <a:cs typeface="Calibri" panose="020F0502020204030204" pitchFamily="34" charset="0"/>
              </a:rPr>
              <a:t>Research and Implementation: </a:t>
            </a:r>
            <a:r>
              <a:rPr lang="en-US" sz="1800" i="1" dirty="0">
                <a:solidFill>
                  <a:schemeClr val="tx1"/>
                </a:solidFill>
                <a:effectLst/>
                <a:latin typeface="IBM Plex Sans Condensed" panose="020B0506050203000203" pitchFamily="34" charset="0"/>
                <a:ea typeface="Calibri" panose="020F0502020204030204" pitchFamily="34" charset="0"/>
                <a:cs typeface="Calibri" panose="020F0502020204030204" pitchFamily="34" charset="0"/>
              </a:rPr>
              <a:t>Testing already existing algorithms/Prototype selection (25.11 – 09.12)</a:t>
            </a:r>
            <a:endParaRPr lang="en-US" sz="1600" i="1" dirty="0">
              <a:solidFill>
                <a:schemeClr val="tx1"/>
              </a:solidFill>
              <a:effectLst/>
              <a:latin typeface="IBM Plex Sans Condensed" panose="020B0506050203000203"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1800" b="1" i="1" dirty="0">
                <a:solidFill>
                  <a:schemeClr val="tx1"/>
                </a:solidFill>
                <a:effectLst/>
                <a:latin typeface="IBM Plex Sans Condensed" panose="020B0506050203000203" pitchFamily="34" charset="0"/>
                <a:ea typeface="Calibri" panose="020F0502020204030204" pitchFamily="34" charset="0"/>
                <a:cs typeface="Calibri" panose="020F0502020204030204" pitchFamily="34" charset="0"/>
              </a:rPr>
              <a:t>Coding / Practical Application : </a:t>
            </a:r>
            <a:r>
              <a:rPr lang="en-US" sz="1800" i="1" dirty="0">
                <a:solidFill>
                  <a:schemeClr val="tx1"/>
                </a:solidFill>
                <a:effectLst/>
                <a:latin typeface="IBM Plex Sans Condensed" panose="020B0506050203000203" pitchFamily="34" charset="0"/>
                <a:ea typeface="Calibri" panose="020F0502020204030204" pitchFamily="34" charset="0"/>
                <a:cs typeface="Calibri" panose="020F0502020204030204" pitchFamily="34" charset="0"/>
              </a:rPr>
              <a:t>Looking for ways to optimize the algorithm (10.12 -24.12)</a:t>
            </a:r>
            <a:endParaRPr lang="en-US" sz="1600" i="1" dirty="0">
              <a:solidFill>
                <a:schemeClr val="tx1"/>
              </a:solidFill>
              <a:effectLst/>
              <a:latin typeface="IBM Plex Sans Condensed" panose="020B0506050203000203"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sz="1800" b="1" i="1" dirty="0">
                <a:solidFill>
                  <a:schemeClr val="tx1"/>
                </a:solidFill>
                <a:effectLst/>
                <a:latin typeface="IBM Plex Sans Condensed" panose="020B0506050203000203" pitchFamily="34" charset="0"/>
                <a:ea typeface="Calibri" panose="020F0502020204030204" pitchFamily="34" charset="0"/>
                <a:cs typeface="Calibri" panose="020F0502020204030204" pitchFamily="34" charset="0"/>
              </a:rPr>
              <a:t>Finishing touches: </a:t>
            </a:r>
            <a:r>
              <a:rPr lang="en-US" sz="1800" i="1" dirty="0">
                <a:solidFill>
                  <a:schemeClr val="tx1"/>
                </a:solidFill>
                <a:effectLst/>
                <a:latin typeface="IBM Plex Sans Condensed" panose="020B0506050203000203" pitchFamily="34" charset="0"/>
                <a:ea typeface="Calibri" panose="020F0502020204030204" pitchFamily="34" charset="0"/>
                <a:cs typeface="Calibri" panose="020F0502020204030204" pitchFamily="34" charset="0"/>
              </a:rPr>
              <a:t>Final check of code efficiency, Formatting collected data/Preparing the presentation (27.12 – 06.01.2022)</a:t>
            </a:r>
            <a:endParaRPr lang="en-US" sz="1600" i="1" dirty="0">
              <a:solidFill>
                <a:schemeClr val="tx1"/>
              </a:solidFill>
              <a:effectLst/>
              <a:latin typeface="IBM Plex Sans Condensed" panose="020B0506050203000203"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75000"/>
              </a:schemeClr>
            </a:gs>
            <a:gs pos="58000">
              <a:schemeClr val="accent6">
                <a:lumMod val="60000"/>
                <a:lumOff val="40000"/>
              </a:schemeClr>
            </a:gs>
            <a:gs pos="100000">
              <a:schemeClr val="accent6">
                <a:lumMod val="40000"/>
                <a:lumOff val="60000"/>
              </a:schemeClr>
            </a:gs>
          </a:gsLst>
          <a:path path="circle">
            <a:fillToRect l="100000" t="100000"/>
          </a:path>
          <a:tileRect r="-100000" b="-100000"/>
        </a:gradFill>
        <a:effectLst/>
      </p:bgPr>
    </p:bg>
    <p:spTree>
      <p:nvGrpSpPr>
        <p:cNvPr id="1" name="Shape 557"/>
        <p:cNvGrpSpPr/>
        <p:nvPr/>
      </p:nvGrpSpPr>
      <p:grpSpPr>
        <a:xfrm>
          <a:off x="0" y="0"/>
          <a:ext cx="0" cy="0"/>
          <a:chOff x="0" y="0"/>
          <a:chExt cx="0" cy="0"/>
        </a:xfrm>
      </p:grpSpPr>
      <p:sp>
        <p:nvSpPr>
          <p:cNvPr id="558" name="Google Shape;558;p43"/>
          <p:cNvSpPr txBox="1">
            <a:spLocks noGrp="1"/>
          </p:cNvSpPr>
          <p:nvPr>
            <p:ph type="title"/>
          </p:nvPr>
        </p:nvSpPr>
        <p:spPr>
          <a:xfrm>
            <a:off x="2808900" y="438362"/>
            <a:ext cx="3526200" cy="627874"/>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effectLst>
                  <a:outerShdw blurRad="38100" dist="38100" dir="2700000" algn="tl">
                    <a:srgbClr val="000000">
                      <a:alpha val="43137"/>
                    </a:srgbClr>
                  </a:outerShdw>
                </a:effectLst>
              </a:rPr>
              <a:t>Team Presentation</a:t>
            </a:r>
            <a:endParaRPr dirty="0">
              <a:effectLst>
                <a:outerShdw blurRad="38100" dist="38100" dir="2700000" algn="tl">
                  <a:srgbClr val="000000">
                    <a:alpha val="43137"/>
                  </a:srgbClr>
                </a:outerShdw>
              </a:effectLst>
            </a:endParaRPr>
          </a:p>
        </p:txBody>
      </p:sp>
      <p:sp>
        <p:nvSpPr>
          <p:cNvPr id="559" name="Google Shape;559;p43"/>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a:p>
        </p:txBody>
      </p:sp>
      <p:sp>
        <p:nvSpPr>
          <p:cNvPr id="561" name="Google Shape;561;p43"/>
          <p:cNvSpPr txBox="1"/>
          <p:nvPr/>
        </p:nvSpPr>
        <p:spPr>
          <a:xfrm>
            <a:off x="1031182" y="3627300"/>
            <a:ext cx="3206157" cy="627874"/>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3400" dirty="0" err="1">
                <a:solidFill>
                  <a:schemeClr val="lt1"/>
                </a:solidFill>
                <a:effectLst>
                  <a:outerShdw blurRad="38100" dist="38100" dir="2700000" algn="tl">
                    <a:srgbClr val="000000">
                      <a:alpha val="43137"/>
                    </a:srgbClr>
                  </a:outerShdw>
                </a:effectLst>
                <a:latin typeface="Bebas Neue"/>
                <a:sym typeface="IBM Plex Sans Condensed"/>
              </a:rPr>
              <a:t>Andreea</a:t>
            </a:r>
            <a:r>
              <a:rPr lang="en-US" sz="3400" dirty="0">
                <a:solidFill>
                  <a:schemeClr val="lt1"/>
                </a:solidFill>
                <a:effectLst>
                  <a:outerShdw blurRad="38100" dist="38100" dir="2700000" algn="tl">
                    <a:srgbClr val="000000">
                      <a:alpha val="43137"/>
                    </a:srgbClr>
                  </a:outerShdw>
                </a:effectLst>
                <a:latin typeface="Bebas Neue"/>
                <a:sym typeface="IBM Plex Sans Condensed"/>
              </a:rPr>
              <a:t> Andrei</a:t>
            </a:r>
            <a:endParaRPr sz="3400" dirty="0">
              <a:solidFill>
                <a:schemeClr val="lt1"/>
              </a:solidFill>
              <a:effectLst>
                <a:outerShdw blurRad="38100" dist="38100" dir="2700000" algn="tl">
                  <a:srgbClr val="000000">
                    <a:alpha val="43137"/>
                  </a:srgbClr>
                </a:outerShdw>
              </a:effectLst>
              <a:latin typeface="Bebas Neue"/>
              <a:sym typeface="IBM Plex Sans Condensed"/>
            </a:endParaRPr>
          </a:p>
          <a:p>
            <a:pPr marL="0" lvl="0" indent="0" algn="ctr" rtl="0">
              <a:spcBef>
                <a:spcPts val="400"/>
              </a:spcBef>
              <a:spcAft>
                <a:spcPts val="400"/>
              </a:spcAft>
              <a:buNone/>
            </a:pPr>
            <a:endParaRPr dirty="0">
              <a:solidFill>
                <a:schemeClr val="dk1"/>
              </a:solidFill>
              <a:latin typeface="IBM Plex Sans Condensed"/>
              <a:ea typeface="IBM Plex Sans Condensed"/>
              <a:cs typeface="IBM Plex Sans Condensed"/>
              <a:sym typeface="IBM Plex Sans Condensed"/>
            </a:endParaRPr>
          </a:p>
        </p:txBody>
      </p:sp>
      <p:pic>
        <p:nvPicPr>
          <p:cNvPr id="3" name="Picture 2">
            <a:extLst>
              <a:ext uri="{FF2B5EF4-FFF2-40B4-BE49-F238E27FC236}">
                <a16:creationId xmlns:a16="http://schemas.microsoft.com/office/drawing/2014/main" id="{910AC519-B05E-496B-B7E5-A31337FEAA52}"/>
              </a:ext>
            </a:extLst>
          </p:cNvPr>
          <p:cNvPicPr>
            <a:picLocks noChangeAspect="1"/>
          </p:cNvPicPr>
          <p:nvPr/>
        </p:nvPicPr>
        <p:blipFill>
          <a:blip r:embed="rId3">
            <a:alphaModFix/>
          </a:blip>
          <a:stretch>
            <a:fillRect/>
          </a:stretch>
        </p:blipFill>
        <p:spPr>
          <a:xfrm>
            <a:off x="1684124" y="1495646"/>
            <a:ext cx="1885035" cy="1885035"/>
          </a:xfrm>
          <a:prstGeom prst="ellipse">
            <a:avLst/>
          </a:prstGeom>
          <a:noFill/>
          <a:ln>
            <a:noFill/>
          </a:ln>
        </p:spPr>
      </p:pic>
      <p:pic>
        <p:nvPicPr>
          <p:cNvPr id="9" name="Picture 8">
            <a:extLst>
              <a:ext uri="{FF2B5EF4-FFF2-40B4-BE49-F238E27FC236}">
                <a16:creationId xmlns:a16="http://schemas.microsoft.com/office/drawing/2014/main" id="{853E0A2D-1CB1-4DA5-9457-4D283F413D42}"/>
              </a:ext>
            </a:extLst>
          </p:cNvPr>
          <p:cNvPicPr>
            <a:picLocks noChangeAspect="1"/>
          </p:cNvPicPr>
          <p:nvPr/>
        </p:nvPicPr>
        <p:blipFill>
          <a:blip r:embed="rId4">
            <a:alphaModFix/>
          </a:blip>
          <a:stretch>
            <a:fillRect/>
          </a:stretch>
        </p:blipFill>
        <p:spPr>
          <a:xfrm>
            <a:off x="5347298" y="1450361"/>
            <a:ext cx="1975603" cy="1975603"/>
          </a:xfrm>
          <a:prstGeom prst="ellipse">
            <a:avLst/>
          </a:prstGeom>
          <a:noFill/>
          <a:ln>
            <a:noFill/>
          </a:ln>
        </p:spPr>
      </p:pic>
      <p:sp>
        <p:nvSpPr>
          <p:cNvPr id="10" name="TextBox 9">
            <a:extLst>
              <a:ext uri="{FF2B5EF4-FFF2-40B4-BE49-F238E27FC236}">
                <a16:creationId xmlns:a16="http://schemas.microsoft.com/office/drawing/2014/main" id="{FEBC88E1-3DB1-4ACD-93BE-AD0ABAB860D1}"/>
              </a:ext>
            </a:extLst>
          </p:cNvPr>
          <p:cNvSpPr txBox="1"/>
          <p:nvPr/>
        </p:nvSpPr>
        <p:spPr>
          <a:xfrm>
            <a:off x="5242560" y="3566340"/>
            <a:ext cx="2606040" cy="615553"/>
          </a:xfrm>
          <a:prstGeom prst="rect">
            <a:avLst/>
          </a:prstGeom>
          <a:noFill/>
        </p:spPr>
        <p:txBody>
          <a:bodyPr wrap="square" rtlCol="0">
            <a:spAutoFit/>
          </a:bodyPr>
          <a:lstStyle/>
          <a:p>
            <a:r>
              <a:rPr lang="en-US" sz="3400" dirty="0">
                <a:solidFill>
                  <a:schemeClr val="bg1"/>
                </a:solidFill>
                <a:effectLst>
                  <a:outerShdw blurRad="38100" dist="38100" dir="2700000" algn="tl">
                    <a:srgbClr val="000000">
                      <a:alpha val="43137"/>
                    </a:srgbClr>
                  </a:outerShdw>
                </a:effectLst>
                <a:latin typeface="Bebas Neue" panose="020B0604020202020204" charset="0"/>
              </a:rPr>
              <a:t>MARIA </a:t>
            </a:r>
            <a:r>
              <a:rPr lang="en-US" sz="3400" dirty="0" err="1">
                <a:solidFill>
                  <a:schemeClr val="bg1"/>
                </a:solidFill>
                <a:effectLst>
                  <a:outerShdw blurRad="38100" dist="38100" dir="2700000" algn="tl">
                    <a:srgbClr val="000000">
                      <a:alpha val="43137"/>
                    </a:srgbClr>
                  </a:outerShdw>
                </a:effectLst>
                <a:latin typeface="Bebas Neue" panose="020B0604020202020204" charset="0"/>
              </a:rPr>
              <a:t>Biseric</a:t>
            </a:r>
            <a:r>
              <a:rPr lang="ro-RO" sz="3400" dirty="0">
                <a:solidFill>
                  <a:schemeClr val="bg1"/>
                </a:solidFill>
                <a:effectLst>
                  <a:outerShdw blurRad="38100" dist="38100" dir="2700000" algn="tl">
                    <a:srgbClr val="000000">
                      <a:alpha val="43137"/>
                    </a:srgbClr>
                  </a:outerShdw>
                </a:effectLst>
                <a:latin typeface="Bebas Neue" panose="020B0604020202020204" charset="0"/>
              </a:rPr>
              <a:t>ă</a:t>
            </a:r>
            <a:endParaRPr lang="en-US" sz="3400" dirty="0">
              <a:solidFill>
                <a:schemeClr val="bg1"/>
              </a:solidFill>
              <a:effectLst>
                <a:outerShdw blurRad="38100" dist="38100" dir="2700000" algn="tl">
                  <a:srgbClr val="000000">
                    <a:alpha val="43137"/>
                  </a:srgbClr>
                </a:outerShdw>
              </a:effectLst>
              <a:latin typeface="Bebas Neue"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lumMod val="75000"/>
              </a:schemeClr>
            </a:gs>
          </a:gsLst>
          <a:path path="circle">
            <a:fillToRect l="100000" t="100000"/>
          </a:path>
          <a:tileRect r="-100000" b="-100000"/>
        </a:gradFill>
        <a:effectLst/>
      </p:bgPr>
    </p:bg>
    <p:spTree>
      <p:nvGrpSpPr>
        <p:cNvPr id="1" name="Shape 87"/>
        <p:cNvGrpSpPr/>
        <p:nvPr/>
      </p:nvGrpSpPr>
      <p:grpSpPr>
        <a:xfrm>
          <a:off x="0" y="0"/>
          <a:ext cx="0" cy="0"/>
          <a:chOff x="0" y="0"/>
          <a:chExt cx="0" cy="0"/>
        </a:xfrm>
      </p:grpSpPr>
      <p:sp>
        <p:nvSpPr>
          <p:cNvPr id="88" name="Google Shape;88;p15"/>
          <p:cNvSpPr txBox="1">
            <a:spLocks noGrp="1"/>
          </p:cNvSpPr>
          <p:nvPr>
            <p:ph type="body" idx="1"/>
          </p:nvPr>
        </p:nvSpPr>
        <p:spPr>
          <a:xfrm>
            <a:off x="866281" y="1169480"/>
            <a:ext cx="4960619" cy="2658600"/>
          </a:xfrm>
          <a:prstGeom prst="rect">
            <a:avLst/>
          </a:prstGeom>
        </p:spPr>
        <p:txBody>
          <a:bodyPr spcFirstLastPara="1" wrap="square" lIns="0" tIns="0" rIns="0" bIns="0" anchor="t" anchorCtr="0">
            <a:noAutofit/>
          </a:bodyPr>
          <a:lstStyle/>
          <a:p>
            <a:pPr marL="38100" indent="0" algn="ctr">
              <a:lnSpc>
                <a:spcPct val="107000"/>
              </a:lnSpc>
              <a:spcAft>
                <a:spcPts val="800"/>
              </a:spcAft>
              <a:buNone/>
            </a:pPr>
            <a:r>
              <a:rPr lang="en-US" sz="2400" dirty="0">
                <a:solidFill>
                  <a:srgbClr val="111111"/>
                </a:solidFill>
                <a:effectLst/>
                <a:latin typeface="Bahnschrift Light SemiCondensed" panose="020B0502040204020203" pitchFamily="34" charset="0"/>
                <a:ea typeface="Calibri" panose="020F0502020204030204" pitchFamily="34" charset="0"/>
                <a:cs typeface="Times New Roman" panose="02020603050405020304" pitchFamily="18" charset="0"/>
              </a:rPr>
              <a:t>Let’s talk about </a:t>
            </a:r>
            <a:r>
              <a:rPr lang="en-US" sz="2400" b="1" dirty="0">
                <a:solidFill>
                  <a:srgbClr val="111111"/>
                </a:solidFill>
                <a:effectLst/>
                <a:highlight>
                  <a:srgbClr val="FFFF00"/>
                </a:highlight>
                <a:latin typeface="Bahnschrift Light SemiCondensed" panose="020B0502040204020203" pitchFamily="34" charset="0"/>
                <a:ea typeface="Calibri" panose="020F0502020204030204" pitchFamily="34" charset="0"/>
                <a:cs typeface="Times New Roman" panose="02020603050405020304" pitchFamily="18" charset="0"/>
              </a:rPr>
              <a:t>Reinforcement Learning</a:t>
            </a:r>
            <a:r>
              <a:rPr lang="en-US" sz="2400" dirty="0">
                <a:solidFill>
                  <a:srgbClr val="111111"/>
                </a:solidFill>
                <a:effectLst/>
                <a:highlight>
                  <a:srgbClr val="FFFF00"/>
                </a:highlight>
                <a:latin typeface="Bahnschrift Light SemiCondensed" panose="020B0502040204020203" pitchFamily="34" charset="0"/>
                <a:ea typeface="Calibri" panose="020F0502020204030204" pitchFamily="34" charset="0"/>
                <a:cs typeface="Times New Roman" panose="02020603050405020304" pitchFamily="18" charset="0"/>
              </a:rPr>
              <a:t> </a:t>
            </a:r>
          </a:p>
          <a:p>
            <a:pPr marL="38100" indent="0" algn="ctr">
              <a:lnSpc>
                <a:spcPct val="107000"/>
              </a:lnSpc>
              <a:spcAft>
                <a:spcPts val="800"/>
              </a:spcAft>
              <a:buNone/>
            </a:pPr>
            <a:endParaRPr lang="en-US" sz="1100" dirty="0">
              <a:solidFill>
                <a:srgbClr val="111111"/>
              </a:solidFill>
              <a:effectLst/>
              <a:latin typeface="Bahnschrift Light SemiCondensed" panose="020B0502040204020203" pitchFamily="34" charset="0"/>
              <a:ea typeface="Calibri" panose="020F0502020204030204" pitchFamily="34" charset="0"/>
              <a:cs typeface="Times New Roman" panose="02020603050405020304" pitchFamily="18" charset="0"/>
            </a:endParaRPr>
          </a:p>
          <a:p>
            <a:pPr marL="38100" indent="0" algn="ctr">
              <a:lnSpc>
                <a:spcPct val="107000"/>
              </a:lnSpc>
              <a:spcAft>
                <a:spcPts val="800"/>
              </a:spcAft>
              <a:buNone/>
            </a:pPr>
            <a:r>
              <a:rPr lang="en-US" sz="1800" dirty="0">
                <a:solidFill>
                  <a:srgbClr val="111111"/>
                </a:solidFill>
                <a:effectLst/>
                <a:latin typeface="Bahnschrift Light SemiCondensed" panose="020B0502040204020203" pitchFamily="34" charset="0"/>
                <a:ea typeface="Calibri" panose="020F0502020204030204" pitchFamily="34" charset="0"/>
                <a:cs typeface="Times New Roman" panose="02020603050405020304" pitchFamily="18" charset="0"/>
              </a:rPr>
              <a:t>This is an Artificial Intelligence technique in which an </a:t>
            </a:r>
            <a:r>
              <a:rPr lang="en-US" sz="1800" b="1" dirty="0">
                <a:solidFill>
                  <a:srgbClr val="111111"/>
                </a:solidFill>
                <a:effectLst/>
                <a:latin typeface="Bahnschrift Light SemiCondensed" panose="020B0502040204020203" pitchFamily="34" charset="0"/>
                <a:ea typeface="Calibri" panose="020F0502020204030204" pitchFamily="34" charset="0"/>
                <a:cs typeface="Times New Roman" panose="02020603050405020304" pitchFamily="18" charset="0"/>
              </a:rPr>
              <a:t>agent</a:t>
            </a:r>
            <a:r>
              <a:rPr lang="en-US" sz="1800" dirty="0">
                <a:solidFill>
                  <a:srgbClr val="111111"/>
                </a:solidFill>
                <a:effectLst/>
                <a:latin typeface="Bahnschrift Light SemiCondensed" panose="020B0502040204020203" pitchFamily="34" charset="0"/>
                <a:ea typeface="Calibri" panose="020F0502020204030204" pitchFamily="34" charset="0"/>
                <a:cs typeface="Times New Roman" panose="02020603050405020304" pitchFamily="18" charset="0"/>
              </a:rPr>
              <a:t> has to interact with an </a:t>
            </a:r>
            <a:r>
              <a:rPr lang="en-US" sz="1800" b="1" dirty="0">
                <a:solidFill>
                  <a:srgbClr val="111111"/>
                </a:solidFill>
                <a:effectLst/>
                <a:latin typeface="Bahnschrift Light SemiCondensed" panose="020B0502040204020203" pitchFamily="34" charset="0"/>
                <a:ea typeface="Calibri" panose="020F0502020204030204" pitchFamily="34" charset="0"/>
                <a:cs typeface="Times New Roman" panose="02020603050405020304" pitchFamily="18" charset="0"/>
              </a:rPr>
              <a:t>environment</a:t>
            </a:r>
            <a:r>
              <a:rPr lang="en-US" sz="1800" dirty="0">
                <a:solidFill>
                  <a:srgbClr val="111111"/>
                </a:solidFill>
                <a:effectLst/>
                <a:latin typeface="Bahnschrift Light SemiCondensed" panose="020B0502040204020203" pitchFamily="34" charset="0"/>
                <a:ea typeface="Calibri" panose="020F0502020204030204" pitchFamily="34" charset="0"/>
                <a:cs typeface="Times New Roman" panose="02020603050405020304" pitchFamily="18" charset="0"/>
              </a:rPr>
              <a:t>, selecting one of the offered </a:t>
            </a:r>
            <a:r>
              <a:rPr lang="en-US" sz="1800" b="1" dirty="0">
                <a:solidFill>
                  <a:srgbClr val="111111"/>
                </a:solidFill>
                <a:effectLst/>
                <a:latin typeface="Bahnschrift Light SemiCondensed" panose="020B0502040204020203" pitchFamily="34" charset="0"/>
                <a:ea typeface="Calibri" panose="020F0502020204030204" pitchFamily="34" charset="0"/>
                <a:cs typeface="Times New Roman" panose="02020603050405020304" pitchFamily="18" charset="0"/>
              </a:rPr>
              <a:t>actions</a:t>
            </a:r>
            <a:r>
              <a:rPr lang="en-US" sz="1800" dirty="0">
                <a:solidFill>
                  <a:srgbClr val="111111"/>
                </a:solidFill>
                <a:effectLst/>
                <a:latin typeface="Bahnschrift Light SemiCondensed" panose="020B0502040204020203" pitchFamily="34" charset="0"/>
                <a:ea typeface="Calibri" panose="020F0502020204030204" pitchFamily="34" charset="0"/>
                <a:cs typeface="Times New Roman" panose="02020603050405020304" pitchFamily="18" charset="0"/>
              </a:rPr>
              <a:t> the environment provides in each potential </a:t>
            </a:r>
            <a:r>
              <a:rPr lang="en-US" sz="1800" b="1" dirty="0">
                <a:solidFill>
                  <a:srgbClr val="111111"/>
                </a:solidFill>
                <a:effectLst/>
                <a:latin typeface="Bahnschrift Light SemiCondensed" panose="020B0502040204020203" pitchFamily="34" charset="0"/>
                <a:ea typeface="Calibri" panose="020F0502020204030204" pitchFamily="34" charset="0"/>
                <a:cs typeface="Times New Roman" panose="02020603050405020304" pitchFamily="18" charset="0"/>
              </a:rPr>
              <a:t>state </a:t>
            </a:r>
            <a:r>
              <a:rPr lang="en-US" sz="1800" dirty="0">
                <a:solidFill>
                  <a:srgbClr val="111111"/>
                </a:solidFill>
                <a:effectLst/>
                <a:latin typeface="Bahnschrift Light SemiCondensed" panose="020B0502040204020203" pitchFamily="34" charset="0"/>
                <a:ea typeface="Calibri" panose="020F0502020204030204" pitchFamily="34" charset="0"/>
                <a:cs typeface="Times New Roman" panose="02020603050405020304" pitchFamily="18" charset="0"/>
              </a:rPr>
              <a:t>and</a:t>
            </a:r>
            <a:r>
              <a:rPr lang="en-US" sz="1800" b="1" dirty="0">
                <a:solidFill>
                  <a:srgbClr val="111111"/>
                </a:solidFill>
                <a:effectLst/>
                <a:latin typeface="Bahnschrift Light SemiCondensed" panose="020B0502040204020203" pitchFamily="34" charset="0"/>
                <a:ea typeface="Calibri" panose="020F0502020204030204" pitchFamily="34" charset="0"/>
                <a:cs typeface="Times New Roman" panose="02020603050405020304" pitchFamily="18" charset="0"/>
              </a:rPr>
              <a:t> </a:t>
            </a:r>
            <a:r>
              <a:rPr lang="en-US" sz="1800" dirty="0">
                <a:effectLst/>
                <a:latin typeface="Bahnschrift Light SemiCondensed" panose="020B0502040204020203" pitchFamily="34" charset="0"/>
                <a:ea typeface="Calibri" panose="020F0502020204030204" pitchFamily="34" charset="0"/>
                <a:cs typeface="Times New Roman" panose="02020603050405020304" pitchFamily="18" charset="0"/>
              </a:rPr>
              <a:t>collecting a non-deterministic </a:t>
            </a:r>
            <a:r>
              <a:rPr lang="en-US" sz="1800" b="1" dirty="0">
                <a:effectLst/>
                <a:latin typeface="Bahnschrift Light SemiCondensed" panose="020B0502040204020203" pitchFamily="34" charset="0"/>
                <a:ea typeface="Calibri" panose="020F0502020204030204" pitchFamily="34" charset="0"/>
                <a:cs typeface="Times New Roman" panose="02020603050405020304" pitchFamily="18" charset="0"/>
              </a:rPr>
              <a:t>reward </a:t>
            </a:r>
            <a:r>
              <a:rPr lang="en-US" sz="1800" dirty="0">
                <a:effectLst/>
                <a:latin typeface="Bahnschrift Light SemiCondensed" panose="020B0502040204020203" pitchFamily="34" charset="0"/>
                <a:ea typeface="Calibri" panose="020F0502020204030204" pitchFamily="34" charset="0"/>
                <a:cs typeface="Times New Roman" panose="02020603050405020304" pitchFamily="18" charset="0"/>
              </a:rPr>
              <a:t>depending on the action taken</a:t>
            </a:r>
            <a:r>
              <a:rPr lang="en-US" sz="1800" dirty="0">
                <a:solidFill>
                  <a:srgbClr val="111111"/>
                </a:solidFill>
                <a:effectLst/>
                <a:latin typeface="Bahnschrift Light SemiCondensed" panose="020B0502040204020203" pitchFamily="34" charset="0"/>
                <a:ea typeface="Calibri" panose="020F0502020204030204" pitchFamily="34" charset="0"/>
                <a:cs typeface="Times New Roman" panose="02020603050405020304" pitchFamily="18" charset="0"/>
              </a:rPr>
              <a:t>. </a:t>
            </a:r>
            <a:endParaRPr lang="en-US" sz="1800" dirty="0">
              <a:effectLst/>
              <a:latin typeface="Bahnschrift Light SemiCondensed" panose="020B0502040204020203" pitchFamily="34" charset="0"/>
              <a:ea typeface="Calibri" panose="020F0502020204030204" pitchFamily="34" charset="0"/>
              <a:cs typeface="Times New Roman" panose="02020603050405020304" pitchFamily="18" charset="0"/>
            </a:endParaRPr>
          </a:p>
        </p:txBody>
      </p:sp>
      <p:sp>
        <p:nvSpPr>
          <p:cNvPr id="89" name="Google Shape;89;p15"/>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pic>
        <p:nvPicPr>
          <p:cNvPr id="90" name="Google Shape;90;p15"/>
          <p:cNvPicPr preferRelativeResize="0"/>
          <p:nvPr/>
        </p:nvPicPr>
        <p:blipFill rotWithShape="1">
          <a:blip r:embed="rId3">
            <a:alphaModFix/>
          </a:blip>
          <a:srcRect r="20898" b="32619"/>
          <a:stretch/>
        </p:blipFill>
        <p:spPr>
          <a:xfrm>
            <a:off x="5826900" y="1367600"/>
            <a:ext cx="3317100" cy="3775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67"/>
        <p:cNvGrpSpPr/>
        <p:nvPr/>
      </p:nvGrpSpPr>
      <p:grpSpPr>
        <a:xfrm>
          <a:off x="0" y="0"/>
          <a:ext cx="0" cy="0"/>
          <a:chOff x="0" y="0"/>
          <a:chExt cx="0" cy="0"/>
        </a:xfrm>
      </p:grpSpPr>
      <p:sp>
        <p:nvSpPr>
          <p:cNvPr id="1968" name="Google Shape;1968;p23"/>
          <p:cNvSpPr txBox="1">
            <a:spLocks noGrp="1"/>
          </p:cNvSpPr>
          <p:nvPr>
            <p:ph type="title" idx="4294967295"/>
          </p:nvPr>
        </p:nvSpPr>
        <p:spPr>
          <a:xfrm>
            <a:off x="2923225" y="406225"/>
            <a:ext cx="3297600" cy="198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0" dirty="0">
                <a:solidFill>
                  <a:srgbClr val="FF0000"/>
                </a:solidFill>
                <a:latin typeface="Bodoni MT Condensed" panose="02070606080606020203" pitchFamily="18" charset="0"/>
                <a:ea typeface="Merriweather"/>
                <a:cs typeface="Amatic SC" panose="00000500000000000000" pitchFamily="2" charset="-79"/>
                <a:sym typeface="Merriweather"/>
              </a:rPr>
              <a:t>Project description</a:t>
            </a:r>
            <a:endParaRPr lang="en-US" sz="3600" b="0" dirty="0">
              <a:solidFill>
                <a:srgbClr val="FF0000"/>
              </a:solidFill>
              <a:latin typeface="Bodoni MT Condensed" panose="02070606080606020203" pitchFamily="18" charset="0"/>
              <a:cs typeface="Amatic SC" panose="00000500000000000000" pitchFamily="2" charset="-79"/>
            </a:endParaRPr>
          </a:p>
        </p:txBody>
      </p:sp>
      <p:sp>
        <p:nvSpPr>
          <p:cNvPr id="1969" name="Google Shape;1969;p2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FFFFFF"/>
                </a:solidFill>
                <a:effectLst/>
                <a:uLnTx/>
                <a:uFillTx/>
                <a:latin typeface="Amatic SC"/>
                <a:cs typeface="Amatic SC"/>
                <a:sym typeface="Amatic SC"/>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1200" b="0" i="0" u="none" strike="noStrike" kern="0" cap="none" spc="0" normalizeH="0" baseline="0" noProof="0">
              <a:ln>
                <a:noFill/>
              </a:ln>
              <a:solidFill>
                <a:srgbClr val="FFFFFF"/>
              </a:solidFill>
              <a:effectLst/>
              <a:uLnTx/>
              <a:uFillTx/>
              <a:latin typeface="Amatic SC"/>
              <a:cs typeface="Amatic SC"/>
              <a:sym typeface="Amatic S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4"/>
          <p:cNvPicPr preferRelativeResize="0"/>
          <p:nvPr/>
        </p:nvPicPr>
        <p:blipFill>
          <a:blip r:embed="rId3">
            <a:alphaModFix/>
          </a:blip>
          <a:stretch>
            <a:fillRect/>
          </a:stretch>
        </p:blipFill>
        <p:spPr>
          <a:xfrm>
            <a:off x="6240997" y="347925"/>
            <a:ext cx="1496437" cy="1343865"/>
          </a:xfrm>
          <a:prstGeom prst="rect">
            <a:avLst/>
          </a:prstGeom>
          <a:noFill/>
          <a:ln>
            <a:noFill/>
          </a:ln>
        </p:spPr>
      </p:pic>
      <p:pic>
        <p:nvPicPr>
          <p:cNvPr id="80" name="Google Shape;80;p14"/>
          <p:cNvPicPr preferRelativeResize="0"/>
          <p:nvPr/>
        </p:nvPicPr>
        <p:blipFill>
          <a:blip r:embed="rId4">
            <a:alphaModFix/>
          </a:blip>
          <a:stretch>
            <a:fillRect/>
          </a:stretch>
        </p:blipFill>
        <p:spPr>
          <a:xfrm>
            <a:off x="6048300" y="1156818"/>
            <a:ext cx="2806925" cy="3745883"/>
          </a:xfrm>
          <a:prstGeom prst="rect">
            <a:avLst/>
          </a:prstGeom>
          <a:noFill/>
          <a:ln>
            <a:noFill/>
          </a:ln>
        </p:spPr>
      </p:pic>
      <p:sp>
        <p:nvSpPr>
          <p:cNvPr id="81" name="Google Shape;81;p14"/>
          <p:cNvSpPr txBox="1">
            <a:spLocks noGrp="1"/>
          </p:cNvSpPr>
          <p:nvPr>
            <p:ph type="ctrTitle"/>
          </p:nvPr>
        </p:nvSpPr>
        <p:spPr>
          <a:xfrm>
            <a:off x="182880" y="944880"/>
            <a:ext cx="5730240" cy="3362617"/>
          </a:xfrm>
          <a:prstGeom prst="rect">
            <a:avLst/>
          </a:prstGeom>
        </p:spPr>
        <p:txBody>
          <a:bodyPr spcFirstLastPara="1" wrap="square" lIns="0" tIns="0" rIns="0" bIns="0" anchor="b" anchorCtr="0">
            <a:noAutofit/>
          </a:bodyPr>
          <a:lstStyle/>
          <a:p>
            <a:pPr marL="457200" algn="ctr">
              <a:lnSpc>
                <a:spcPct val="107000"/>
              </a:lnSpc>
              <a:spcAft>
                <a:spcPts val="800"/>
              </a:spcAft>
            </a:pPr>
            <a:r>
              <a:rPr lang="en-US" sz="2400" b="1" dirty="0">
                <a:solidFill>
                  <a:schemeClr val="tx1"/>
                </a:solidFill>
                <a:latin typeface="Arial Rounded MT Bold" panose="020F0704030504030204" pitchFamily="34" charset="0"/>
                <a:ea typeface="Calibri" panose="020F0502020204030204" pitchFamily="34" charset="0"/>
                <a:cs typeface="Times New Roman" panose="02020603050405020304" pitchFamily="18" charset="0"/>
              </a:rPr>
              <a:t>The multi-armed bandit </a:t>
            </a:r>
            <a:r>
              <a:rPr lang="en-US" sz="2400" b="1" dirty="0">
                <a:solidFill>
                  <a:schemeClr val="tx1"/>
                </a:solidFill>
                <a:effectLst/>
                <a:latin typeface="Arial Rounded MT Bold" panose="020F0704030504030204" pitchFamily="34" charset="0"/>
                <a:ea typeface="Calibri" panose="020F0502020204030204" pitchFamily="34" charset="0"/>
                <a:cs typeface="Times New Roman" panose="02020603050405020304" pitchFamily="18" charset="0"/>
              </a:rPr>
              <a:t>model</a:t>
            </a:r>
            <a:br>
              <a:rPr lang="en-US" sz="2400" b="1" dirty="0">
                <a:solidFill>
                  <a:schemeClr val="tx1"/>
                </a:solidFill>
                <a:effectLst/>
                <a:latin typeface="Bahnschrift Light SemiCondensed" panose="020B0502040204020203" pitchFamily="34" charset="0"/>
                <a:ea typeface="Calibri" panose="020F0502020204030204" pitchFamily="34" charset="0"/>
                <a:cs typeface="Times New Roman" panose="02020603050405020304" pitchFamily="18" charset="0"/>
              </a:rPr>
            </a:br>
            <a:r>
              <a:rPr lang="en-US" sz="2400" dirty="0">
                <a:solidFill>
                  <a:schemeClr val="tx1"/>
                </a:solidFill>
                <a:effectLst/>
                <a:latin typeface="Bahnschrift Light SemiCondensed" panose="020B0502040204020203" pitchFamily="34" charset="0"/>
                <a:ea typeface="Calibri" panose="020F0502020204030204" pitchFamily="34" charset="0"/>
                <a:cs typeface="Times New Roman" panose="02020603050405020304" pitchFamily="18" charset="0"/>
              </a:rPr>
              <a:t>is a simplified version of                      reinforcement learning that exemplifies the </a:t>
            </a:r>
            <a:r>
              <a:rPr lang="en-US" sz="2400" b="1" dirty="0">
                <a:solidFill>
                  <a:schemeClr val="bg1"/>
                </a:solidFill>
                <a:effectLst/>
                <a:latin typeface="Bahnschrift Light SemiCondensed" panose="020B0502040204020203" pitchFamily="34" charset="0"/>
                <a:ea typeface="Calibri" panose="020F0502020204030204" pitchFamily="34" charset="0"/>
                <a:cs typeface="Times New Roman" panose="02020603050405020304" pitchFamily="18" charset="0"/>
              </a:rPr>
              <a:t>exploration–exploitation</a:t>
            </a:r>
            <a:r>
              <a:rPr lang="en-US" sz="2400" dirty="0">
                <a:solidFill>
                  <a:schemeClr val="tx1"/>
                </a:solidFill>
                <a:effectLst/>
                <a:latin typeface="Bahnschrift Light SemiCondensed" panose="020B0502040204020203" pitchFamily="34" charset="0"/>
                <a:ea typeface="Calibri" panose="020F0502020204030204" pitchFamily="34" charset="0"/>
                <a:cs typeface="Times New Roman" panose="02020603050405020304" pitchFamily="18" charset="0"/>
              </a:rPr>
              <a:t> tradeoff dilemma. A good example is a gambler who faces multiple slot machines. Each slot machine is configured differently, with an unknown probability of getting a reward within the first use. </a:t>
            </a:r>
          </a:p>
        </p:txBody>
      </p:sp>
      <p:sp>
        <p:nvSpPr>
          <p:cNvPr id="83" name="Google Shape;83;p14"/>
          <p:cNvSpPr/>
          <p:nvPr/>
        </p:nvSpPr>
        <p:spPr>
          <a:xfrm>
            <a:off x="6393288" y="621731"/>
            <a:ext cx="1191854" cy="452689"/>
          </a:xfrm>
          <a:prstGeom prst="rect">
            <a:avLst/>
          </a:prstGeom>
        </p:spPr>
        <p:txBody>
          <a:bodyPr>
            <a:prstTxWarp prst="textPlain">
              <a:avLst/>
            </a:prstTxWarp>
          </a:bodyPr>
          <a:lstStyle/>
          <a:p>
            <a:pPr lvl="0" algn="ctr"/>
            <a:r>
              <a:rPr lang="en-US" sz="1000" b="1" dirty="0">
                <a:gradFill>
                  <a:gsLst>
                    <a:gs pos="0">
                      <a:srgbClr val="FF9F4D"/>
                    </a:gs>
                    <a:gs pos="58000">
                      <a:schemeClr val="accent5"/>
                    </a:gs>
                    <a:gs pos="100000">
                      <a:schemeClr val="accent5"/>
                    </a:gs>
                  </a:gsLst>
                  <a:path path="circle">
                    <a:fillToRect l="100000" t="100000"/>
                  </a:path>
                  <a:tileRect r="-100000" b="-100000"/>
                </a:gradFill>
                <a:latin typeface="Amatic SC" panose="00000500000000000000" pitchFamily="2" charset="-79"/>
                <a:cs typeface="Amatic SC" panose="00000500000000000000" pitchFamily="2" charset="-79"/>
              </a:rPr>
              <a:t>Bandit</a:t>
            </a:r>
            <a:r>
              <a:rPr lang="en-US" sz="800" b="1" dirty="0">
                <a:gradFill>
                  <a:gsLst>
                    <a:gs pos="0">
                      <a:srgbClr val="FF9F4D"/>
                    </a:gs>
                    <a:gs pos="58000">
                      <a:schemeClr val="accent5"/>
                    </a:gs>
                    <a:gs pos="100000">
                      <a:schemeClr val="accent5"/>
                    </a:gs>
                  </a:gsLst>
                  <a:path path="circle">
                    <a:fillToRect l="100000" t="100000"/>
                  </a:path>
                  <a:tileRect r="-100000" b="-100000"/>
                </a:gradFill>
                <a:latin typeface="Amatic SC" panose="00000500000000000000" pitchFamily="2" charset="-79"/>
                <a:cs typeface="Amatic SC" panose="00000500000000000000" pitchFamily="2" charset="-79"/>
              </a:rPr>
              <a:t>?</a:t>
            </a:r>
            <a:endParaRPr sz="800" b="1" i="0" dirty="0">
              <a:ln>
                <a:noFill/>
              </a:ln>
              <a:gradFill>
                <a:gsLst>
                  <a:gs pos="0">
                    <a:srgbClr val="FF9F4D"/>
                  </a:gs>
                  <a:gs pos="58000">
                    <a:schemeClr val="accent5"/>
                  </a:gs>
                  <a:gs pos="100000">
                    <a:schemeClr val="accent5"/>
                  </a:gs>
                </a:gsLst>
                <a:path path="circle">
                  <a:fillToRect l="100000" t="100000"/>
                </a:path>
                <a:tileRect r="-100000" b="-100000"/>
              </a:gradFill>
              <a:latin typeface="Amatic SC" panose="00000500000000000000" pitchFamily="2" charset="-79"/>
              <a:cs typeface="Amatic SC" panose="00000500000000000000" pitchFamily="2" charset="-79"/>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4" name="Google Shape;1934;p19"/>
          <p:cNvSpPr txBox="1">
            <a:spLocks noGrp="1"/>
          </p:cNvSpPr>
          <p:nvPr>
            <p:ph type="ctrTitle" idx="4294967295"/>
          </p:nvPr>
        </p:nvSpPr>
        <p:spPr>
          <a:xfrm>
            <a:off x="632460" y="3396872"/>
            <a:ext cx="7879080" cy="92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solidFill>
                  <a:srgbClr val="FFFFFF"/>
                </a:solidFill>
              </a:rPr>
              <a:t>What is the most effective strategy to attain highest long-term rewards?</a:t>
            </a:r>
          </a:p>
        </p:txBody>
      </p:sp>
      <p:sp>
        <p:nvSpPr>
          <p:cNvPr id="1935" name="Google Shape;1935;p19"/>
          <p:cNvSpPr txBox="1">
            <a:spLocks noGrp="1"/>
          </p:cNvSpPr>
          <p:nvPr>
            <p:ph type="subTitle" idx="4294967295"/>
          </p:nvPr>
        </p:nvSpPr>
        <p:spPr>
          <a:xfrm>
            <a:off x="1374150" y="2179350"/>
            <a:ext cx="63957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4000" b="1" dirty="0">
                <a:latin typeface="Amatic SC" panose="00000500000000000000" pitchFamily="2" charset="-79"/>
                <a:cs typeface="Amatic SC" panose="00000500000000000000" pitchFamily="2" charset="-79"/>
              </a:rPr>
              <a:t>THE QUESTION</a:t>
            </a:r>
          </a:p>
        </p:txBody>
      </p:sp>
      <p:sp>
        <p:nvSpPr>
          <p:cNvPr id="1936" name="Google Shape;1936;p19"/>
          <p:cNvSpPr/>
          <p:nvPr/>
        </p:nvSpPr>
        <p:spPr>
          <a:xfrm>
            <a:off x="3515725" y="299100"/>
            <a:ext cx="2123707" cy="1892065"/>
          </a:xfrm>
          <a:custGeom>
            <a:avLst/>
            <a:gdLst/>
            <a:ahLst/>
            <a:cxnLst/>
            <a:rect l="l" t="t" r="r" b="b"/>
            <a:pathLst>
              <a:path w="89712" h="82958" extrusionOk="0">
                <a:moveTo>
                  <a:pt x="52672" y="2049"/>
                </a:moveTo>
                <a:cubicBezTo>
                  <a:pt x="40979" y="2915"/>
                  <a:pt x="28376" y="5688"/>
                  <a:pt x="19269" y="13072"/>
                </a:cubicBezTo>
                <a:cubicBezTo>
                  <a:pt x="7810" y="22364"/>
                  <a:pt x="-450" y="41692"/>
                  <a:pt x="5574" y="55159"/>
                </a:cubicBezTo>
                <a:cubicBezTo>
                  <a:pt x="12935" y="71613"/>
                  <a:pt x="33988" y="83483"/>
                  <a:pt x="52004" y="82883"/>
                </a:cubicBezTo>
                <a:cubicBezTo>
                  <a:pt x="62654" y="82528"/>
                  <a:pt x="75555" y="78169"/>
                  <a:pt x="80730" y="68854"/>
                </a:cubicBezTo>
                <a:cubicBezTo>
                  <a:pt x="89352" y="53334"/>
                  <a:pt x="86569" y="30516"/>
                  <a:pt x="76722" y="15744"/>
                </a:cubicBezTo>
                <a:cubicBezTo>
                  <a:pt x="69002" y="4163"/>
                  <a:pt x="51061" y="-2643"/>
                  <a:pt x="37641" y="1047"/>
                </a:cubicBezTo>
                <a:cubicBezTo>
                  <a:pt x="22585" y="5187"/>
                  <a:pt x="4685" y="14958"/>
                  <a:pt x="898" y="30107"/>
                </a:cubicBezTo>
                <a:cubicBezTo>
                  <a:pt x="-3402" y="47308"/>
                  <a:pt x="8934" y="71200"/>
                  <a:pt x="25616" y="77205"/>
                </a:cubicBezTo>
                <a:cubicBezTo>
                  <a:pt x="45696" y="84433"/>
                  <a:pt x="76756" y="77025"/>
                  <a:pt x="86743" y="58165"/>
                </a:cubicBezTo>
                <a:cubicBezTo>
                  <a:pt x="93824" y="44791"/>
                  <a:pt x="86932" y="25486"/>
                  <a:pt x="77390" y="13740"/>
                </a:cubicBezTo>
                <a:cubicBezTo>
                  <a:pt x="74163" y="9767"/>
                  <a:pt x="71332" y="4292"/>
                  <a:pt x="66367" y="3051"/>
                </a:cubicBezTo>
              </a:path>
            </a:pathLst>
          </a:custGeom>
          <a:noFill/>
          <a:ln w="19050" cap="rnd" cmpd="sng">
            <a:solidFill>
              <a:srgbClr val="FFFFFF"/>
            </a:solidFill>
            <a:prstDash val="solid"/>
            <a:round/>
            <a:headEnd type="none" w="med" len="med"/>
            <a:tailEnd type="none" w="med" len="med"/>
          </a:ln>
        </p:spPr>
      </p:sp>
      <p:sp>
        <p:nvSpPr>
          <p:cNvPr id="1937" name="Google Shape;1937;p19"/>
          <p:cNvSpPr/>
          <p:nvPr/>
        </p:nvSpPr>
        <p:spPr>
          <a:xfrm>
            <a:off x="4139482" y="743625"/>
            <a:ext cx="867483" cy="1003003"/>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75000"/>
              </a:schemeClr>
            </a:gs>
            <a:gs pos="22000">
              <a:schemeClr val="accent5"/>
            </a:gs>
            <a:gs pos="58000">
              <a:schemeClr val="accent5">
                <a:lumMod val="60000"/>
                <a:lumOff val="40000"/>
              </a:schemeClr>
            </a:gs>
            <a:gs pos="72000">
              <a:srgbClr val="F8A592"/>
            </a:gs>
            <a:gs pos="92000">
              <a:schemeClr val="accent5">
                <a:lumMod val="40000"/>
                <a:lumOff val="60000"/>
              </a:schemeClr>
            </a:gs>
          </a:gsLst>
          <a:path path="circle">
            <a:fillToRect l="100000" t="100000"/>
          </a:path>
          <a:tileRect r="-100000" b="-100000"/>
        </a:gradFill>
        <a:effectLst/>
      </p:bgPr>
    </p:bg>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258209" y="469823"/>
            <a:ext cx="5640900" cy="1082700"/>
          </a:xfrm>
          <a:prstGeom prst="rect">
            <a:avLst/>
          </a:prstGeom>
        </p:spPr>
        <p:txBody>
          <a:bodyPr spcFirstLastPara="1" wrap="square" lIns="0" tIns="0" rIns="0" bIns="0" anchor="t" anchorCtr="0">
            <a:noAutofit/>
          </a:bodyPr>
          <a:lstStyle/>
          <a:p>
            <a:pPr algn="just">
              <a:lnSpc>
                <a:spcPct val="107000"/>
              </a:lnSpc>
              <a:spcAft>
                <a:spcPts val="800"/>
              </a:spcAft>
            </a:pPr>
            <a:r>
              <a:rPr lang="en-US" sz="1800" dirty="0">
                <a:solidFill>
                  <a:srgbClr val="111111"/>
                </a:solidFill>
                <a:effectLst/>
                <a:latin typeface="Bahnschrift Light" panose="020B0502040204020203" pitchFamily="34" charset="0"/>
                <a:ea typeface="Calibri" panose="020F0502020204030204" pitchFamily="34" charset="0"/>
                <a:cs typeface="Times New Roman" panose="02020603050405020304" pitchFamily="18" charset="0"/>
              </a:rPr>
              <a:t>The dilemma comes from the </a:t>
            </a:r>
            <a:r>
              <a:rPr lang="en-US" sz="1800" dirty="0">
                <a:solidFill>
                  <a:schemeClr val="bg1"/>
                </a:solidFill>
                <a:effectLst/>
                <a:latin typeface="Bahnschrift Light" panose="020B0502040204020203" pitchFamily="34" charset="0"/>
                <a:ea typeface="Calibri" panose="020F0502020204030204" pitchFamily="34" charset="0"/>
                <a:cs typeface="Times New Roman" panose="02020603050405020304" pitchFamily="18" charset="0"/>
              </a:rPr>
              <a:t>incomplete information.</a:t>
            </a:r>
            <a:r>
              <a:rPr lang="en-US" sz="1800" dirty="0">
                <a:solidFill>
                  <a:srgbClr val="111111"/>
                </a:solidFill>
                <a:effectLst/>
                <a:latin typeface="Bahnschrift Light" panose="020B0502040204020203" pitchFamily="34" charset="0"/>
                <a:ea typeface="Calibri" panose="020F0502020204030204" pitchFamily="34" charset="0"/>
                <a:cs typeface="Times New Roman" panose="02020603050405020304" pitchFamily="18" charset="0"/>
              </a:rPr>
              <a:t> </a:t>
            </a:r>
            <a:r>
              <a:rPr lang="en-US" sz="1800" dirty="0">
                <a:solidFill>
                  <a:srgbClr val="FF0000"/>
                </a:solidFill>
                <a:effectLst/>
                <a:latin typeface="Bahnschrift Light" panose="020B0502040204020203" pitchFamily="34" charset="0"/>
                <a:ea typeface="Calibri" panose="020F0502020204030204" pitchFamily="34" charset="0"/>
                <a:cs typeface="Times New Roman" panose="02020603050405020304" pitchFamily="18" charset="0"/>
              </a:rPr>
              <a:t>We need to collect enough information to make best overall decisions while keeping the risk in check. </a:t>
            </a:r>
            <a:endParaRPr lang="en-US" sz="1800" dirty="0">
              <a:effectLst/>
              <a:latin typeface="Bahnschrift Light" panose="020B0502040204020203" pitchFamily="34" charset="0"/>
              <a:ea typeface="Calibri" panose="020F0502020204030204" pitchFamily="34" charset="0"/>
              <a:cs typeface="Times New Roman" panose="02020603050405020304" pitchFamily="18" charset="0"/>
            </a:endParaRPr>
          </a:p>
        </p:txBody>
      </p:sp>
      <p:sp>
        <p:nvSpPr>
          <p:cNvPr id="344" name="Google Shape;344;p13"/>
          <p:cNvSpPr txBox="1">
            <a:spLocks noGrp="1"/>
          </p:cNvSpPr>
          <p:nvPr>
            <p:ph type="body" idx="2"/>
          </p:nvPr>
        </p:nvSpPr>
        <p:spPr>
          <a:xfrm>
            <a:off x="3255957" y="1669397"/>
            <a:ext cx="3361559" cy="21279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2800" dirty="0">
                <a:solidFill>
                  <a:srgbClr val="FF0000"/>
                </a:solidFill>
                <a:latin typeface="Bebas Neue" panose="020B0604020202020204" charset="0"/>
              </a:rPr>
              <a:t>With exploration</a:t>
            </a:r>
            <a:r>
              <a:rPr lang="en-US" sz="2800" dirty="0">
                <a:solidFill>
                  <a:schemeClr val="bg1"/>
                </a:solidFill>
                <a:latin typeface="Bebas Neue" panose="020B0604020202020204" charset="0"/>
              </a:rPr>
              <a:t>, we take some risk to gather information about unknown options. </a:t>
            </a:r>
          </a:p>
        </p:txBody>
      </p:sp>
      <p:sp>
        <p:nvSpPr>
          <p:cNvPr id="345" name="Google Shape;345;p13"/>
          <p:cNvSpPr txBox="1">
            <a:spLocks noGrp="1"/>
          </p:cNvSpPr>
          <p:nvPr>
            <p:ph type="body" idx="1"/>
          </p:nvPr>
        </p:nvSpPr>
        <p:spPr>
          <a:xfrm>
            <a:off x="258209" y="1659601"/>
            <a:ext cx="3045000" cy="2127900"/>
          </a:xfrm>
          <a:prstGeom prst="rect">
            <a:avLst/>
          </a:prstGeom>
        </p:spPr>
        <p:txBody>
          <a:bodyPr spcFirstLastPara="1" wrap="square" lIns="0" tIns="0" rIns="0" bIns="0" anchor="t" anchorCtr="0">
            <a:noAutofit/>
          </a:bodyPr>
          <a:lstStyle/>
          <a:p>
            <a:pPr marL="0" lvl="0" indent="0" algn="ctr" rtl="0">
              <a:spcBef>
                <a:spcPts val="600"/>
              </a:spcBef>
              <a:spcAft>
                <a:spcPts val="0"/>
              </a:spcAft>
              <a:buClr>
                <a:schemeClr val="dk1"/>
              </a:buClr>
              <a:buSzPts val="1100"/>
              <a:buFont typeface="Arial"/>
              <a:buNone/>
            </a:pPr>
            <a:r>
              <a:rPr lang="en-US" sz="2800" dirty="0">
                <a:solidFill>
                  <a:srgbClr val="FF0000"/>
                </a:solidFill>
                <a:latin typeface="Bebas Neue" panose="020B0604020202020204" charset="0"/>
              </a:rPr>
              <a:t>With exploitation</a:t>
            </a:r>
            <a:r>
              <a:rPr lang="en-US" sz="2800" dirty="0">
                <a:solidFill>
                  <a:schemeClr val="bg1"/>
                </a:solidFill>
                <a:latin typeface="Bebas Neue" panose="020B0604020202020204" charset="0"/>
              </a:rPr>
              <a:t>, we take advantage of the best option we know. </a:t>
            </a: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348" name="Google Shape;348;p13"/>
          <p:cNvGrpSpPr/>
          <p:nvPr/>
        </p:nvGrpSpPr>
        <p:grpSpPr>
          <a:xfrm>
            <a:off x="5942671" y="344733"/>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 name="TextBox 4">
            <a:extLst>
              <a:ext uri="{FF2B5EF4-FFF2-40B4-BE49-F238E27FC236}">
                <a16:creationId xmlns:a16="http://schemas.microsoft.com/office/drawing/2014/main" id="{B5AB7789-EC0B-4212-9D81-1FBCDB392945}"/>
              </a:ext>
            </a:extLst>
          </p:cNvPr>
          <p:cNvSpPr txBox="1"/>
          <p:nvPr/>
        </p:nvSpPr>
        <p:spPr>
          <a:xfrm>
            <a:off x="278045" y="3904375"/>
            <a:ext cx="7368787" cy="966675"/>
          </a:xfrm>
          <a:prstGeom prst="rect">
            <a:avLst/>
          </a:prstGeom>
          <a:noFill/>
        </p:spPr>
        <p:txBody>
          <a:bodyPr wrap="square" rtlCol="0">
            <a:spAutoFit/>
          </a:bodyPr>
          <a:lstStyle/>
          <a:p>
            <a:pPr>
              <a:lnSpc>
                <a:spcPct val="107000"/>
              </a:lnSpc>
              <a:spcAft>
                <a:spcPts val="800"/>
              </a:spcAft>
            </a:pPr>
            <a:r>
              <a:rPr lang="en-US" sz="1800" dirty="0">
                <a:solidFill>
                  <a:srgbClr val="111111"/>
                </a:solidFill>
                <a:effectLst/>
                <a:latin typeface="Bahnschrift Light" panose="020B0502040204020203" pitchFamily="34" charset="0"/>
                <a:ea typeface="Calibri" panose="020F0502020204030204" pitchFamily="34" charset="0"/>
                <a:cs typeface="Times New Roman" panose="02020603050405020304" pitchFamily="18" charset="0"/>
              </a:rPr>
              <a:t>The best long-term strategy may involve short-term sacrifices.        As an example, one exploration trial may be a complete failure,       but it warns us of not taking that action too often within the future. </a:t>
            </a:r>
            <a:endParaRPr lang="en-US" sz="1800" dirty="0">
              <a:effectLst/>
              <a:latin typeface="Bahnschrift Light" panose="020B0502040204020203"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70" name="Google Shape;70;p13"/>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71" name="Google Shape;71;p13"/>
          <p:cNvGrpSpPr/>
          <p:nvPr/>
        </p:nvGrpSpPr>
        <p:grpSpPr>
          <a:xfrm>
            <a:off x="5449100" y="1653057"/>
            <a:ext cx="3588220" cy="3490443"/>
            <a:chOff x="5826900" y="1367600"/>
            <a:chExt cx="3881675" cy="3775901"/>
          </a:xfrm>
        </p:grpSpPr>
        <p:pic>
          <p:nvPicPr>
            <p:cNvPr id="72" name="Google Shape;72;p13"/>
            <p:cNvPicPr preferRelativeResize="0"/>
            <p:nvPr/>
          </p:nvPicPr>
          <p:blipFill rotWithShape="1">
            <a:blip r:embed="rId3">
              <a:alphaModFix/>
            </a:blip>
            <a:srcRect b="27714"/>
            <a:stretch/>
          </p:blipFill>
          <p:spPr>
            <a:xfrm>
              <a:off x="5826900" y="1367600"/>
              <a:ext cx="3881675" cy="3775901"/>
            </a:xfrm>
            <a:prstGeom prst="rect">
              <a:avLst/>
            </a:prstGeom>
            <a:noFill/>
            <a:ln>
              <a:noFill/>
            </a:ln>
          </p:spPr>
        </p:pic>
        <p:pic>
          <p:nvPicPr>
            <p:cNvPr id="73" name="Google Shape;73;p13"/>
            <p:cNvPicPr preferRelativeResize="0"/>
            <p:nvPr/>
          </p:nvPicPr>
          <p:blipFill>
            <a:blip r:embed="rId4">
              <a:alphaModFix/>
            </a:blip>
            <a:stretch>
              <a:fillRect/>
            </a:stretch>
          </p:blipFill>
          <p:spPr>
            <a:xfrm>
              <a:off x="7561147" y="2238285"/>
              <a:ext cx="349350" cy="239775"/>
            </a:xfrm>
            <a:prstGeom prst="rect">
              <a:avLst/>
            </a:prstGeom>
            <a:noFill/>
            <a:ln>
              <a:noFill/>
            </a:ln>
          </p:spPr>
        </p:pic>
      </p:grpSp>
      <p:sp>
        <p:nvSpPr>
          <p:cNvPr id="74" name="Google Shape;74;p13"/>
          <p:cNvSpPr txBox="1">
            <a:spLocks noGrp="1"/>
          </p:cNvSpPr>
          <p:nvPr>
            <p:ph type="ctrTitle" idx="4294967295"/>
          </p:nvPr>
        </p:nvSpPr>
        <p:spPr>
          <a:xfrm>
            <a:off x="427862" y="861059"/>
            <a:ext cx="5736718" cy="266675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spcFirstLastPara="1" wrap="square" lIns="0" tIns="0" rIns="0" bIns="0" anchor="b" anchorCtr="0">
            <a:noAutofit/>
          </a:bodyPr>
          <a:lstStyle/>
          <a:p>
            <a:pPr marL="0" lvl="0" indent="0" algn="ctr" rtl="0">
              <a:spcBef>
                <a:spcPts val="0"/>
              </a:spcBef>
              <a:spcAft>
                <a:spcPts val="0"/>
              </a:spcAft>
              <a:buNone/>
            </a:pPr>
            <a:r>
              <a:rPr lang="en-US" sz="4400" dirty="0">
                <a:solidFill>
                  <a:schemeClr val="bg1"/>
                </a:solidFill>
              </a:rPr>
              <a:t>How Solving </a:t>
            </a:r>
            <a:br>
              <a:rPr lang="en-US" sz="4400" dirty="0">
                <a:solidFill>
                  <a:schemeClr val="bg1"/>
                </a:solidFill>
              </a:rPr>
            </a:br>
            <a:r>
              <a:rPr lang="en-US" sz="4400" dirty="0">
                <a:solidFill>
                  <a:schemeClr val="bg1"/>
                </a:solidFill>
              </a:rPr>
              <a:t>the Multi-Armed Bandit </a:t>
            </a:r>
            <a:br>
              <a:rPr lang="en-US" sz="4400" dirty="0">
                <a:solidFill>
                  <a:schemeClr val="bg1"/>
                </a:solidFill>
              </a:rPr>
            </a:br>
            <a:r>
              <a:rPr lang="en-US" sz="4400" dirty="0">
                <a:solidFill>
                  <a:schemeClr val="bg1"/>
                </a:solidFill>
              </a:rPr>
              <a:t>Problem Can Move </a:t>
            </a:r>
            <a:br>
              <a:rPr lang="en-US" sz="4400" dirty="0">
                <a:solidFill>
                  <a:schemeClr val="bg1"/>
                </a:solidFill>
              </a:rPr>
            </a:br>
            <a:r>
              <a:rPr lang="en-US" sz="4400" dirty="0">
                <a:solidFill>
                  <a:schemeClr val="bg1"/>
                </a:solidFill>
              </a:rPr>
              <a:t>Machine Learning Forward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cxnSp>
        <p:nvCxnSpPr>
          <p:cNvPr id="238" name="Google Shape;238;p27"/>
          <p:cNvCxnSpPr>
            <a:cxnSpLocks/>
          </p:cNvCxnSpPr>
          <p:nvPr/>
        </p:nvCxnSpPr>
        <p:spPr>
          <a:xfrm flipV="1">
            <a:off x="5020325" y="1481899"/>
            <a:ext cx="1268283" cy="275730"/>
          </a:xfrm>
          <a:prstGeom prst="straightConnector1">
            <a:avLst/>
          </a:prstGeom>
          <a:noFill/>
          <a:ln w="9525" cap="flat" cmpd="sng">
            <a:solidFill>
              <a:schemeClr val="lt1"/>
            </a:solidFill>
            <a:prstDash val="solid"/>
            <a:round/>
            <a:headEnd type="none" w="sm" len="sm"/>
            <a:tailEnd type="oval" w="med" len="med"/>
          </a:ln>
        </p:spPr>
      </p:cxnSp>
      <p:pic>
        <p:nvPicPr>
          <p:cNvPr id="240" name="Google Shape;240;p27"/>
          <p:cNvPicPr preferRelativeResize="0"/>
          <p:nvPr/>
        </p:nvPicPr>
        <p:blipFill rotWithShape="1">
          <a:blip r:embed="rId3">
            <a:alphaModFix/>
          </a:blip>
          <a:srcRect r="-4679" b="-3874"/>
          <a:stretch/>
        </p:blipFill>
        <p:spPr>
          <a:xfrm flipH="1">
            <a:off x="3309201" y="1812650"/>
            <a:ext cx="2405799" cy="3190201"/>
          </a:xfrm>
          <a:prstGeom prst="rect">
            <a:avLst/>
          </a:prstGeom>
          <a:noFill/>
          <a:ln>
            <a:noFill/>
          </a:ln>
        </p:spPr>
      </p:pic>
      <p:sp>
        <p:nvSpPr>
          <p:cNvPr id="241" name="Google Shape;241;p27"/>
          <p:cNvSpPr txBox="1">
            <a:spLocks noGrp="1"/>
          </p:cNvSpPr>
          <p:nvPr>
            <p:ph type="title"/>
          </p:nvPr>
        </p:nvSpPr>
        <p:spPr>
          <a:xfrm>
            <a:off x="779100" y="334502"/>
            <a:ext cx="7593300" cy="821598"/>
          </a:xfrm>
          <a:prstGeom prst="rect">
            <a:avLst/>
          </a:prstGeom>
        </p:spPr>
        <p:txBody>
          <a:bodyPr spcFirstLastPara="1" wrap="square" lIns="0" tIns="0" rIns="0" bIns="0" anchor="b" anchorCtr="0">
            <a:noAutofit/>
          </a:bodyPr>
          <a:lstStyle/>
          <a:p>
            <a:pPr>
              <a:lnSpc>
                <a:spcPct val="107000"/>
              </a:lnSpc>
              <a:spcAft>
                <a:spcPts val="800"/>
              </a:spcAft>
            </a:pPr>
            <a:r>
              <a:rPr lang="en-US" sz="1800" dirty="0">
                <a:effectLst/>
                <a:latin typeface="Bahnschrift Light SemiCondensed" panose="020B0502040204020203" pitchFamily="34" charset="0"/>
                <a:ea typeface="Calibri" panose="020F0502020204030204" pitchFamily="34" charset="0"/>
                <a:cs typeface="Times New Roman" panose="02020603050405020304" pitchFamily="18" charset="0"/>
              </a:rPr>
              <a:t>The exploration vs exploitation dilemma exists in many aspects of our life, therefore there are many practical applications of the bandit model, for example:</a:t>
            </a:r>
          </a:p>
        </p:txBody>
      </p:sp>
      <p:sp>
        <p:nvSpPr>
          <p:cNvPr id="242" name="Google Shape;242;p27"/>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graphicFrame>
        <p:nvGraphicFramePr>
          <p:cNvPr id="5" name="Chart 4">
            <a:extLst>
              <a:ext uri="{FF2B5EF4-FFF2-40B4-BE49-F238E27FC236}">
                <a16:creationId xmlns:a16="http://schemas.microsoft.com/office/drawing/2014/main" id="{5F72122D-BA43-4D90-AE28-781BD8BF97CC}"/>
              </a:ext>
            </a:extLst>
          </p:cNvPr>
          <p:cNvGraphicFramePr/>
          <p:nvPr>
            <p:extLst>
              <p:ext uri="{D42A27DB-BD31-4B8C-83A1-F6EECF244321}">
                <p14:modId xmlns:p14="http://schemas.microsoft.com/office/powerpoint/2010/main" val="3180656510"/>
              </p:ext>
            </p:extLst>
          </p:nvPr>
        </p:nvGraphicFramePr>
        <p:xfrm>
          <a:off x="2468880" y="1481899"/>
          <a:ext cx="3877459" cy="2800536"/>
        </p:xfrm>
        <a:graphic>
          <a:graphicData uri="http://schemas.openxmlformats.org/drawingml/2006/chart">
            <c:chart xmlns:c="http://schemas.openxmlformats.org/drawingml/2006/chart" xmlns:r="http://schemas.openxmlformats.org/officeDocument/2006/relationships" r:id="rId4"/>
          </a:graphicData>
        </a:graphic>
      </p:graphicFrame>
      <p:cxnSp>
        <p:nvCxnSpPr>
          <p:cNvPr id="33" name="Google Shape;238;p27">
            <a:extLst>
              <a:ext uri="{FF2B5EF4-FFF2-40B4-BE49-F238E27FC236}">
                <a16:creationId xmlns:a16="http://schemas.microsoft.com/office/drawing/2014/main" id="{DEEED654-21EA-43FD-A8A5-96C63AE56543}"/>
              </a:ext>
            </a:extLst>
          </p:cNvPr>
          <p:cNvCxnSpPr>
            <a:cxnSpLocks/>
          </p:cNvCxnSpPr>
          <p:nvPr/>
        </p:nvCxnSpPr>
        <p:spPr>
          <a:xfrm flipV="1">
            <a:off x="5645258" y="2651760"/>
            <a:ext cx="1212742" cy="363170"/>
          </a:xfrm>
          <a:prstGeom prst="straightConnector1">
            <a:avLst/>
          </a:prstGeom>
          <a:noFill/>
          <a:ln w="9525" cap="flat" cmpd="sng">
            <a:solidFill>
              <a:schemeClr val="lt1"/>
            </a:solidFill>
            <a:prstDash val="solid"/>
            <a:round/>
            <a:headEnd type="none" w="sm" len="sm"/>
            <a:tailEnd type="oval" w="med" len="med"/>
          </a:ln>
        </p:spPr>
      </p:cxnSp>
      <p:cxnSp>
        <p:nvCxnSpPr>
          <p:cNvPr id="34" name="Google Shape;238;p27">
            <a:extLst>
              <a:ext uri="{FF2B5EF4-FFF2-40B4-BE49-F238E27FC236}">
                <a16:creationId xmlns:a16="http://schemas.microsoft.com/office/drawing/2014/main" id="{E5688ABB-DEA5-44D3-B8E4-A57182DC31B6}"/>
              </a:ext>
            </a:extLst>
          </p:cNvPr>
          <p:cNvCxnSpPr/>
          <p:nvPr/>
        </p:nvCxnSpPr>
        <p:spPr>
          <a:xfrm>
            <a:off x="5209838" y="3853130"/>
            <a:ext cx="1286700" cy="0"/>
          </a:xfrm>
          <a:prstGeom prst="straightConnector1">
            <a:avLst/>
          </a:prstGeom>
          <a:noFill/>
          <a:ln w="9525" cap="flat" cmpd="sng">
            <a:solidFill>
              <a:schemeClr val="lt1"/>
            </a:solidFill>
            <a:prstDash val="solid"/>
            <a:round/>
            <a:headEnd type="none" w="sm" len="sm"/>
            <a:tailEnd type="oval" w="med" len="med"/>
          </a:ln>
        </p:spPr>
      </p:cxnSp>
      <p:cxnSp>
        <p:nvCxnSpPr>
          <p:cNvPr id="35" name="Google Shape;238;p27">
            <a:extLst>
              <a:ext uri="{FF2B5EF4-FFF2-40B4-BE49-F238E27FC236}">
                <a16:creationId xmlns:a16="http://schemas.microsoft.com/office/drawing/2014/main" id="{11FC92ED-BA89-4C31-A751-045F617A9019}"/>
              </a:ext>
            </a:extLst>
          </p:cNvPr>
          <p:cNvCxnSpPr>
            <a:cxnSpLocks/>
          </p:cNvCxnSpPr>
          <p:nvPr/>
        </p:nvCxnSpPr>
        <p:spPr>
          <a:xfrm flipH="1" flipV="1">
            <a:off x="2544473" y="1546860"/>
            <a:ext cx="1136949" cy="265790"/>
          </a:xfrm>
          <a:prstGeom prst="straightConnector1">
            <a:avLst/>
          </a:prstGeom>
          <a:noFill/>
          <a:ln w="9525" cap="flat" cmpd="sng">
            <a:solidFill>
              <a:schemeClr val="lt1"/>
            </a:solidFill>
            <a:prstDash val="solid"/>
            <a:round/>
            <a:headEnd type="none" w="sm" len="sm"/>
            <a:tailEnd type="oval" w="med" len="med"/>
          </a:ln>
        </p:spPr>
      </p:cxnSp>
      <p:cxnSp>
        <p:nvCxnSpPr>
          <p:cNvPr id="40" name="Google Shape;238;p27">
            <a:extLst>
              <a:ext uri="{FF2B5EF4-FFF2-40B4-BE49-F238E27FC236}">
                <a16:creationId xmlns:a16="http://schemas.microsoft.com/office/drawing/2014/main" id="{31498A20-8D83-4EC5-AD67-186BAA603217}"/>
              </a:ext>
            </a:extLst>
          </p:cNvPr>
          <p:cNvCxnSpPr>
            <a:cxnSpLocks/>
          </p:cNvCxnSpPr>
          <p:nvPr/>
        </p:nvCxnSpPr>
        <p:spPr>
          <a:xfrm flipH="1" flipV="1">
            <a:off x="2004060" y="2720340"/>
            <a:ext cx="1126546" cy="73610"/>
          </a:xfrm>
          <a:prstGeom prst="straightConnector1">
            <a:avLst/>
          </a:prstGeom>
          <a:noFill/>
          <a:ln w="9525" cap="flat" cmpd="sng">
            <a:solidFill>
              <a:schemeClr val="lt1"/>
            </a:solidFill>
            <a:prstDash val="solid"/>
            <a:round/>
            <a:headEnd type="none" w="sm" len="sm"/>
            <a:tailEnd type="oval" w="med" len="med"/>
          </a:ln>
        </p:spPr>
      </p:cxnSp>
      <p:cxnSp>
        <p:nvCxnSpPr>
          <p:cNvPr id="41" name="Google Shape;238;p27">
            <a:extLst>
              <a:ext uri="{FF2B5EF4-FFF2-40B4-BE49-F238E27FC236}">
                <a16:creationId xmlns:a16="http://schemas.microsoft.com/office/drawing/2014/main" id="{C3C8DE75-8AC8-4E13-A0E3-C28E7AE4B7E7}"/>
              </a:ext>
            </a:extLst>
          </p:cNvPr>
          <p:cNvCxnSpPr>
            <a:cxnSpLocks/>
          </p:cNvCxnSpPr>
          <p:nvPr/>
        </p:nvCxnSpPr>
        <p:spPr>
          <a:xfrm flipH="1">
            <a:off x="2278380" y="3754070"/>
            <a:ext cx="1209338" cy="0"/>
          </a:xfrm>
          <a:prstGeom prst="straightConnector1">
            <a:avLst/>
          </a:prstGeom>
          <a:noFill/>
          <a:ln w="9525" cap="flat" cmpd="sng">
            <a:solidFill>
              <a:schemeClr val="lt1"/>
            </a:solidFill>
            <a:prstDash val="solid"/>
            <a:round/>
            <a:headEnd type="none" w="sm" len="sm"/>
            <a:tailEnd type="oval" w="med" len="med"/>
          </a:ln>
        </p:spPr>
      </p:cxnSp>
      <p:sp>
        <p:nvSpPr>
          <p:cNvPr id="46" name="TextBox 45">
            <a:extLst>
              <a:ext uri="{FF2B5EF4-FFF2-40B4-BE49-F238E27FC236}">
                <a16:creationId xmlns:a16="http://schemas.microsoft.com/office/drawing/2014/main" id="{BA61F358-E66B-44E8-9C0D-52F355EB44E9}"/>
              </a:ext>
            </a:extLst>
          </p:cNvPr>
          <p:cNvSpPr txBox="1"/>
          <p:nvPr/>
        </p:nvSpPr>
        <p:spPr>
          <a:xfrm>
            <a:off x="6388737" y="1321388"/>
            <a:ext cx="2092323" cy="872483"/>
          </a:xfrm>
          <a:prstGeom prst="rect">
            <a:avLst/>
          </a:prstGeom>
          <a:noFill/>
        </p:spPr>
        <p:txBody>
          <a:bodyPr wrap="square">
            <a:spAutoFit/>
          </a:bodyPr>
          <a:lstStyle/>
          <a:p>
            <a:pPr lvl="0" algn="ctr">
              <a:lnSpc>
                <a:spcPct val="107000"/>
              </a:lnSpc>
              <a:spcAft>
                <a:spcPts val="800"/>
              </a:spcAft>
              <a:buSzPts val="1200"/>
            </a:pPr>
            <a:r>
              <a:rPr lang="en-US" sz="1200" b="1" dirty="0">
                <a:effectLst/>
                <a:latin typeface="IBM Plex Sans Condensed" panose="020B0506050203000203" pitchFamily="34" charset="0"/>
                <a:ea typeface="Calibri" panose="020F0502020204030204" pitchFamily="34" charset="0"/>
                <a:cs typeface="Times New Roman" panose="02020603050405020304" pitchFamily="18" charset="0"/>
              </a:rPr>
              <a:t>Managing Research Projects</a:t>
            </a:r>
            <a:r>
              <a:rPr lang="en-US" sz="1200" dirty="0">
                <a:effectLst/>
                <a:latin typeface="IBM Plex Sans Condensed" panose="020B0506050203000203" pitchFamily="34" charset="0"/>
                <a:ea typeface="Calibri" panose="020F0502020204030204" pitchFamily="34" charset="0"/>
                <a:cs typeface="Times New Roman" panose="02020603050405020304" pitchFamily="18" charset="0"/>
              </a:rPr>
              <a:t> in a large organization like a science foundation or a pharmaceutical company</a:t>
            </a:r>
          </a:p>
        </p:txBody>
      </p:sp>
      <p:sp>
        <p:nvSpPr>
          <p:cNvPr id="48" name="TextBox 47">
            <a:extLst>
              <a:ext uri="{FF2B5EF4-FFF2-40B4-BE49-F238E27FC236}">
                <a16:creationId xmlns:a16="http://schemas.microsoft.com/office/drawing/2014/main" id="{CB5E1635-B2D9-4F85-A1DC-74A19331D3A8}"/>
              </a:ext>
            </a:extLst>
          </p:cNvPr>
          <p:cNvSpPr txBox="1"/>
          <p:nvPr/>
        </p:nvSpPr>
        <p:spPr>
          <a:xfrm>
            <a:off x="6629133" y="2391016"/>
            <a:ext cx="1851927" cy="1267719"/>
          </a:xfrm>
          <a:prstGeom prst="rect">
            <a:avLst/>
          </a:prstGeom>
          <a:noFill/>
        </p:spPr>
        <p:txBody>
          <a:bodyPr wrap="square">
            <a:spAutoFit/>
          </a:bodyPr>
          <a:lstStyle/>
          <a:p>
            <a:pPr algn="ctr">
              <a:lnSpc>
                <a:spcPct val="107000"/>
              </a:lnSpc>
              <a:spcAft>
                <a:spcPts val="800"/>
              </a:spcAft>
              <a:buSzPts val="1200"/>
            </a:pPr>
            <a:r>
              <a:rPr lang="en-US" sz="1200" b="1" dirty="0">
                <a:latin typeface="IBM Plex Sans Condensed" panose="020B0506050203000203" pitchFamily="34" charset="0"/>
                <a:cs typeface="Times New Roman" panose="02020603050405020304" pitchFamily="18" charset="0"/>
              </a:rPr>
              <a:t>Clinical Trials </a:t>
            </a:r>
            <a:r>
              <a:rPr lang="en-US" sz="1200" dirty="0">
                <a:latin typeface="IBM Plex Sans Condensed" panose="020B0506050203000203" pitchFamily="34" charset="0"/>
                <a:cs typeface="Times New Roman" panose="02020603050405020304" pitchFamily="18" charset="0"/>
              </a:rPr>
              <a:t>investigating the consequences of different experimental treatments while minimizing                patient losses</a:t>
            </a:r>
          </a:p>
        </p:txBody>
      </p:sp>
      <p:sp>
        <p:nvSpPr>
          <p:cNvPr id="53" name="TextBox 52">
            <a:extLst>
              <a:ext uri="{FF2B5EF4-FFF2-40B4-BE49-F238E27FC236}">
                <a16:creationId xmlns:a16="http://schemas.microsoft.com/office/drawing/2014/main" id="{F93A4AAE-7626-4163-BBF4-B178535E7610}"/>
              </a:ext>
            </a:extLst>
          </p:cNvPr>
          <p:cNvSpPr txBox="1"/>
          <p:nvPr/>
        </p:nvSpPr>
        <p:spPr>
          <a:xfrm>
            <a:off x="6556126" y="3728620"/>
            <a:ext cx="1851926" cy="674865"/>
          </a:xfrm>
          <a:prstGeom prst="rect">
            <a:avLst/>
          </a:prstGeom>
          <a:noFill/>
        </p:spPr>
        <p:txBody>
          <a:bodyPr wrap="square">
            <a:spAutoFit/>
          </a:bodyPr>
          <a:lstStyle/>
          <a:p>
            <a:pPr lvl="0" algn="ctr">
              <a:lnSpc>
                <a:spcPct val="107000"/>
              </a:lnSpc>
              <a:spcAft>
                <a:spcPts val="800"/>
              </a:spcAft>
              <a:buSzPts val="1200"/>
            </a:pPr>
            <a:r>
              <a:rPr lang="en-US" sz="1200" b="1" dirty="0">
                <a:latin typeface="IBM Plex Sans Condensed" panose="020B0506050203000203" pitchFamily="34" charset="0"/>
                <a:cs typeface="Times New Roman" panose="02020603050405020304" pitchFamily="18" charset="0"/>
              </a:rPr>
              <a:t>Adaptive Routing Efforts </a:t>
            </a:r>
            <a:r>
              <a:rPr lang="en-US" sz="1200" dirty="0">
                <a:latin typeface="IBM Plex Sans Condensed" panose="020B0506050203000203" pitchFamily="34" charset="0"/>
                <a:cs typeface="Times New Roman" panose="02020603050405020304" pitchFamily="18" charset="0"/>
              </a:rPr>
              <a:t>for minimizing delays              in a network</a:t>
            </a:r>
          </a:p>
        </p:txBody>
      </p:sp>
      <p:sp>
        <p:nvSpPr>
          <p:cNvPr id="55" name="TextBox 54">
            <a:extLst>
              <a:ext uri="{FF2B5EF4-FFF2-40B4-BE49-F238E27FC236}">
                <a16:creationId xmlns:a16="http://schemas.microsoft.com/office/drawing/2014/main" id="{EB922A9F-61FA-46A0-A0BC-EBD5F0B49CBB}"/>
              </a:ext>
            </a:extLst>
          </p:cNvPr>
          <p:cNvSpPr txBox="1"/>
          <p:nvPr/>
        </p:nvSpPr>
        <p:spPr>
          <a:xfrm>
            <a:off x="189135" y="1360618"/>
            <a:ext cx="2672646" cy="872483"/>
          </a:xfrm>
          <a:prstGeom prst="rect">
            <a:avLst/>
          </a:prstGeom>
          <a:noFill/>
        </p:spPr>
        <p:txBody>
          <a:bodyPr wrap="square">
            <a:spAutoFit/>
          </a:bodyPr>
          <a:lstStyle/>
          <a:p>
            <a:pPr lvl="0" algn="ctr">
              <a:lnSpc>
                <a:spcPct val="107000"/>
              </a:lnSpc>
              <a:spcAft>
                <a:spcPts val="800"/>
              </a:spcAft>
              <a:buSzPts val="1200"/>
            </a:pPr>
            <a:r>
              <a:rPr lang="en-US" sz="1200" b="1" dirty="0">
                <a:latin typeface="IBM Plex Sans Condensed" panose="020B0506050203000203" pitchFamily="34" charset="0"/>
                <a:cs typeface="Times New Roman" panose="02020603050405020304" pitchFamily="18" charset="0"/>
              </a:rPr>
              <a:t>Recommendation Services                       </a:t>
            </a:r>
            <a:r>
              <a:rPr lang="en-US" sz="1200" dirty="0">
                <a:latin typeface="IBM Plex Sans Condensed" panose="020B0506050203000203" pitchFamily="34" charset="0"/>
                <a:cs typeface="Times New Roman" panose="02020603050405020304" pitchFamily="18" charset="0"/>
              </a:rPr>
              <a:t>ex: Netflix has to decide which              movies to place most                      prominently in your ‘Browse’ page</a:t>
            </a:r>
          </a:p>
        </p:txBody>
      </p:sp>
      <p:sp>
        <p:nvSpPr>
          <p:cNvPr id="57" name="TextBox 56">
            <a:extLst>
              <a:ext uri="{FF2B5EF4-FFF2-40B4-BE49-F238E27FC236}">
                <a16:creationId xmlns:a16="http://schemas.microsoft.com/office/drawing/2014/main" id="{9C31EEEA-BEFE-4F2D-A2F9-63CF29E8891C}"/>
              </a:ext>
            </a:extLst>
          </p:cNvPr>
          <p:cNvSpPr txBox="1"/>
          <p:nvPr/>
        </p:nvSpPr>
        <p:spPr>
          <a:xfrm>
            <a:off x="464388" y="2553344"/>
            <a:ext cx="1780782" cy="674865"/>
          </a:xfrm>
          <a:prstGeom prst="rect">
            <a:avLst/>
          </a:prstGeom>
          <a:noFill/>
        </p:spPr>
        <p:txBody>
          <a:bodyPr wrap="square">
            <a:spAutoFit/>
          </a:bodyPr>
          <a:lstStyle/>
          <a:p>
            <a:pPr lvl="0" algn="ctr">
              <a:lnSpc>
                <a:spcPct val="107000"/>
              </a:lnSpc>
              <a:spcAft>
                <a:spcPts val="800"/>
              </a:spcAft>
              <a:buSzPts val="1200"/>
            </a:pPr>
            <a:r>
              <a:rPr lang="en-US" sz="1200" b="1" dirty="0">
                <a:latin typeface="IBM Plex Sans Condensed" panose="020B0506050203000203" pitchFamily="34" charset="0"/>
                <a:cs typeface="Times New Roman" panose="02020603050405020304" pitchFamily="18" charset="0"/>
              </a:rPr>
              <a:t>A/B Testing                              </a:t>
            </a:r>
            <a:r>
              <a:rPr lang="en-US" sz="1200" dirty="0">
                <a:latin typeface="IBM Plex Sans Condensed" panose="020B0506050203000203" pitchFamily="34" charset="0"/>
                <a:cs typeface="Times New Roman" panose="02020603050405020304" pitchFamily="18" charset="0"/>
              </a:rPr>
              <a:t>to enhance the                 design of websites</a:t>
            </a:r>
          </a:p>
        </p:txBody>
      </p:sp>
      <p:sp>
        <p:nvSpPr>
          <p:cNvPr id="59" name="TextBox 58">
            <a:extLst>
              <a:ext uri="{FF2B5EF4-FFF2-40B4-BE49-F238E27FC236}">
                <a16:creationId xmlns:a16="http://schemas.microsoft.com/office/drawing/2014/main" id="{3BD14829-F891-455A-A463-9F4D0AAE44F7}"/>
              </a:ext>
            </a:extLst>
          </p:cNvPr>
          <p:cNvSpPr txBox="1"/>
          <p:nvPr/>
        </p:nvSpPr>
        <p:spPr>
          <a:xfrm>
            <a:off x="520512" y="3630345"/>
            <a:ext cx="2009892" cy="674865"/>
          </a:xfrm>
          <a:prstGeom prst="rect">
            <a:avLst/>
          </a:prstGeom>
          <a:noFill/>
        </p:spPr>
        <p:txBody>
          <a:bodyPr wrap="square">
            <a:spAutoFit/>
          </a:bodyPr>
          <a:lstStyle/>
          <a:p>
            <a:pPr lvl="0" algn="ctr">
              <a:lnSpc>
                <a:spcPct val="107000"/>
              </a:lnSpc>
              <a:spcAft>
                <a:spcPts val="800"/>
              </a:spcAft>
              <a:buSzPts val="1200"/>
            </a:pPr>
            <a:r>
              <a:rPr lang="en-US" sz="1200" b="1" dirty="0">
                <a:latin typeface="IBM Plex Sans Condensed" panose="020B0506050203000203" pitchFamily="34" charset="0"/>
                <a:cs typeface="Times New Roman" panose="02020603050405020304" pitchFamily="18" charset="0"/>
              </a:rPr>
              <a:t>Dynamic Pricing </a:t>
            </a:r>
            <a:r>
              <a:rPr lang="en-US" sz="1200" dirty="0">
                <a:latin typeface="IBM Plex Sans Condensed" panose="020B0506050203000203" pitchFamily="34" charset="0"/>
                <a:cs typeface="Times New Roman" panose="02020603050405020304" pitchFamily="18" charset="0"/>
              </a:rPr>
              <a:t>automatically </a:t>
            </a:r>
            <a:r>
              <a:rPr lang="en-US" sz="1200" dirty="0" err="1">
                <a:latin typeface="IBM Plex Sans Condensed" panose="020B0506050203000203" pitchFamily="34" charset="0"/>
                <a:cs typeface="Times New Roman" panose="02020603050405020304" pitchFamily="18" charset="0"/>
              </a:rPr>
              <a:t>optimising</a:t>
            </a:r>
            <a:r>
              <a:rPr lang="en-US" sz="1200" dirty="0">
                <a:latin typeface="IBM Plex Sans Condensed" panose="020B0506050203000203" pitchFamily="34" charset="0"/>
                <a:cs typeface="Times New Roman" panose="02020603050405020304" pitchFamily="18" charset="0"/>
              </a:rPr>
              <a:t>            the price of products</a:t>
            </a:r>
          </a:p>
        </p:txBody>
      </p:sp>
    </p:spTree>
  </p:cSld>
  <p:clrMapOvr>
    <a:masterClrMapping/>
  </p:clrMapOvr>
</p:sld>
</file>

<file path=ppt/theme/theme1.xml><?xml version="1.0" encoding="utf-8"?>
<a:theme xmlns:a="http://schemas.openxmlformats.org/drawingml/2006/main" name="Flavius template">
  <a:themeElements>
    <a:clrScheme name="Custom 347">
      <a:dk1>
        <a:srgbClr val="1E263A"/>
      </a:dk1>
      <a:lt1>
        <a:srgbClr val="FFFFFF"/>
      </a:lt1>
      <a:dk2>
        <a:srgbClr val="989CA7"/>
      </a:dk2>
      <a:lt2>
        <a:srgbClr val="EAEEF0"/>
      </a:lt2>
      <a:accent1>
        <a:srgbClr val="6DB9E4"/>
      </a:accent1>
      <a:accent2>
        <a:srgbClr val="9ECE46"/>
      </a:accent2>
      <a:accent3>
        <a:srgbClr val="ECCB49"/>
      </a:accent3>
      <a:accent4>
        <a:srgbClr val="F5A73B"/>
      </a:accent4>
      <a:accent5>
        <a:srgbClr val="F36846"/>
      </a:accent5>
      <a:accent6>
        <a:srgbClr val="DD73C3"/>
      </a:accent6>
      <a:hlink>
        <a:srgbClr val="293D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392</TotalTime>
  <Words>1953</Words>
  <Application>Microsoft Office PowerPoint</Application>
  <PresentationFormat>On-screen Show (16:9)</PresentationFormat>
  <Paragraphs>131</Paragraphs>
  <Slides>24</Slides>
  <Notes>20</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24</vt:i4>
      </vt:variant>
    </vt:vector>
  </HeadingPairs>
  <TitlesOfParts>
    <vt:vector size="42" baseType="lpstr">
      <vt:lpstr>Arial</vt:lpstr>
      <vt:lpstr>Amatic SC</vt:lpstr>
      <vt:lpstr>Times New Roman</vt:lpstr>
      <vt:lpstr>Calibri</vt:lpstr>
      <vt:lpstr>Arial Rounded MT Bold</vt:lpstr>
      <vt:lpstr>Bahnschrift Light Condensed</vt:lpstr>
      <vt:lpstr>Bahnschrift Light SemiCondensed</vt:lpstr>
      <vt:lpstr>Merriweather</vt:lpstr>
      <vt:lpstr>Lexend Deca</vt:lpstr>
      <vt:lpstr>Muli</vt:lpstr>
      <vt:lpstr>IBM Plex Sans Condensed</vt:lpstr>
      <vt:lpstr>Wingdings</vt:lpstr>
      <vt:lpstr>Bebas Neue</vt:lpstr>
      <vt:lpstr>Bahnschrift Light</vt:lpstr>
      <vt:lpstr>Bodoni MT Condensed</vt:lpstr>
      <vt:lpstr>Flavius template</vt:lpstr>
      <vt:lpstr>Nathaniel template</vt:lpstr>
      <vt:lpstr>Aliena template</vt:lpstr>
      <vt:lpstr>Multi-armed  bandit problem</vt:lpstr>
      <vt:lpstr>What are online algorithms? </vt:lpstr>
      <vt:lpstr>PowerPoint Presentation</vt:lpstr>
      <vt:lpstr>Project description</vt:lpstr>
      <vt:lpstr>The multi-armed bandit model is a simplified version of                      reinforcement learning that exemplifies the exploration–exploitation tradeoff dilemma. A good example is a gambler who faces multiple slot machines. Each slot machine is configured differently, with an unknown probability of getting a reward within the first use. </vt:lpstr>
      <vt:lpstr>What is the most effective strategy to attain highest long-term rewards?</vt:lpstr>
      <vt:lpstr>The dilemma comes from the incomplete information. We need to collect enough information to make best overall decisions while keeping the risk in check. </vt:lpstr>
      <vt:lpstr>How Solving  the Multi-Armed Bandit  Problem Can Move  Machine Learning Forward</vt:lpstr>
      <vt:lpstr>The exploration vs exploitation dilemma exists in many aspects of our life, therefore there are many practical applications of the bandit model, for example:</vt:lpstr>
      <vt:lpstr>innovation</vt:lpstr>
      <vt:lpstr>existing applications </vt:lpstr>
      <vt:lpstr>PowerPoint Presentation</vt:lpstr>
      <vt:lpstr>GAUSSIAN DISTRIBUTION – 10 – ARMED TESTBED</vt:lpstr>
      <vt:lpstr>GAUSSIAN DISTRIBUTION – 10 – ARMED TESTBED</vt:lpstr>
      <vt:lpstr>BERNOULLI DISTRIBUTION – 10 – ARMED TESTBED</vt:lpstr>
      <vt:lpstr>AVERAGE REWARDS – 1. GAUSSIAN , 2.BERNOULLI</vt:lpstr>
      <vt:lpstr>DISCUSSIONS</vt:lpstr>
      <vt:lpstr>DISCUSSIONS</vt:lpstr>
      <vt:lpstr>DISCUSSIONS</vt:lpstr>
      <vt:lpstr>CONCLUSIONS</vt:lpstr>
      <vt:lpstr>CONCLUSIONS</vt:lpstr>
      <vt:lpstr>References</vt:lpstr>
      <vt:lpstr>timeline</vt:lpstr>
      <vt:lpstr>Team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Asus</dc:creator>
  <cp:lastModifiedBy>maria biserica</cp:lastModifiedBy>
  <cp:revision>24</cp:revision>
  <dcterms:modified xsi:type="dcterms:W3CDTF">2022-01-06T13:21:50Z</dcterms:modified>
</cp:coreProperties>
</file>